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2" r:id="rId3"/>
    <p:sldId id="260" r:id="rId4"/>
    <p:sldId id="263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29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F54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869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6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8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6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Video 24">
            <a:extLst>
              <a:ext uri="{FF2B5EF4-FFF2-40B4-BE49-F238E27FC236}">
                <a16:creationId xmlns:a16="http://schemas.microsoft.com/office/drawing/2014/main" id="{CA44467C-8EB3-4FBD-8D5D-A2E573763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16DDD7D-4D0F-4666-95C6-18DC67AF95BE}"/>
              </a:ext>
            </a:extLst>
          </p:cNvPr>
          <p:cNvSpPr/>
          <p:nvPr/>
        </p:nvSpPr>
        <p:spPr>
          <a:xfrm>
            <a:off x="2496766" y="309784"/>
            <a:ext cx="7211438" cy="2312192"/>
          </a:xfrm>
          <a:prstGeom prst="rect">
            <a:avLst/>
          </a:prstGeom>
          <a:solidFill>
            <a:schemeClr val="dk1">
              <a:alpha val="35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66A62-91C3-458C-BF13-6540E24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DAA SEMINAR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BASED ON 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M – COLOURING</a:t>
            </a:r>
            <a:endParaRPr lang="en-IN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43991-1C4B-4A9F-BB5F-5B7DBFC5CF6B}"/>
              </a:ext>
            </a:extLst>
          </p:cNvPr>
          <p:cNvSpPr/>
          <p:nvPr/>
        </p:nvSpPr>
        <p:spPr>
          <a:xfrm>
            <a:off x="330740" y="3920248"/>
            <a:ext cx="5651771" cy="2312192"/>
          </a:xfrm>
          <a:prstGeom prst="rect">
            <a:avLst/>
          </a:prstGeom>
          <a:solidFill>
            <a:schemeClr val="dk1">
              <a:alpha val="86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00F2-A499-45B7-870A-0852C234D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40" y="4115540"/>
            <a:ext cx="6137654" cy="23121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U19CS001 : PARVA SHAILESHKUMAR PATEL</a:t>
            </a:r>
          </a:p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U19CS025 : JINIL JIGARKUMAR THAKKAR</a:t>
            </a:r>
          </a:p>
          <a:p>
            <a:pPr algn="l"/>
            <a:r>
              <a:rPr lang="en-IN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U19CS026 : SUMEET SANJAY KAMBLE</a:t>
            </a:r>
          </a:p>
          <a:p>
            <a:pPr algn="l"/>
            <a:r>
              <a:rPr lang="en-IN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U19CS030 : YASH MAHESHBHAI PATEL</a:t>
            </a:r>
          </a:p>
        </p:txBody>
      </p:sp>
    </p:spTree>
    <p:extLst>
      <p:ext uri="{BB962C8B-B14F-4D97-AF65-F5344CB8AC3E}">
        <p14:creationId xmlns:p14="http://schemas.microsoft.com/office/powerpoint/2010/main" val="4740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, We will repeat same process for vertex 3.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We will try to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with red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4294117" y="3470517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2AF65F-2186-443A-8F0F-8D3196FAE872}"/>
              </a:ext>
            </a:extLst>
          </p:cNvPr>
          <p:cNvGrpSpPr/>
          <p:nvPr/>
        </p:nvGrpSpPr>
        <p:grpSpPr>
          <a:xfrm>
            <a:off x="368529" y="1594967"/>
            <a:ext cx="1360309" cy="518051"/>
            <a:chOff x="243192" y="458406"/>
            <a:chExt cx="1360309" cy="51805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D3BBFD-BFFB-4F36-BC9B-E7AF524B94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F66BB72-D901-4B07-872C-41B6BDCBA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0674B3-F9C9-4301-A80F-8C250316DF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3937628-CD13-4660-85C5-0803A5FAA54A}"/>
              </a:ext>
            </a:extLst>
          </p:cNvPr>
          <p:cNvSpPr txBox="1"/>
          <p:nvPr/>
        </p:nvSpPr>
        <p:spPr>
          <a:xfrm>
            <a:off x="731422" y="1630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A3D24B-E4AD-4019-94F7-6A2E92802D86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62850ED-F163-4132-854C-00A5A671B385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B9E00543-FB5A-4260-8300-12670D28122E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A2A3E54-4285-44BA-A02C-37233F0E12A1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9F940042-D60C-4776-AC7F-58A434569BEC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EB72636-5EC3-4B3B-A9C1-5D960EB648EE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C74278EF-3F85-42A3-8370-5611003131AA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68209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Edge 1 – 3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We will try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check whether it is safe or not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4294117" y="3470517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2AF65F-2186-443A-8F0F-8D3196FAE872}"/>
              </a:ext>
            </a:extLst>
          </p:cNvPr>
          <p:cNvGrpSpPr/>
          <p:nvPr/>
        </p:nvGrpSpPr>
        <p:grpSpPr>
          <a:xfrm>
            <a:off x="368529" y="1594967"/>
            <a:ext cx="1360309" cy="518051"/>
            <a:chOff x="243192" y="458406"/>
            <a:chExt cx="1360309" cy="51805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D3BBFD-BFFB-4F36-BC9B-E7AF524B94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F66BB72-D901-4B07-872C-41B6BDCBA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0674B3-F9C9-4301-A80F-8C250316DF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3937628-CD13-4660-85C5-0803A5FAA54A}"/>
              </a:ext>
            </a:extLst>
          </p:cNvPr>
          <p:cNvSpPr txBox="1"/>
          <p:nvPr/>
        </p:nvSpPr>
        <p:spPr>
          <a:xfrm>
            <a:off x="731422" y="1630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1194CAB-42DD-46C8-AC5B-A98E67FC2283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EBFB7AD-6601-4B9A-9774-B07CCA18D5A1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D3F2C9CF-BB85-496D-8100-CC7279B15470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D576236D-BB6B-49D4-A581-6A5BAC19DFEE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3EB09D55-6893-44A7-B8F1-7781B1D43B90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21E68080-45B0-4C47-BF3B-A6FEBC258D17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8D9E954B-CED2-4769-BD81-3257BEA3D8F6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82409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Blue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for vertex 3 is safe so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.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move onto next vertex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4294117" y="3470517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2AF65F-2186-443A-8F0F-8D3196FAE872}"/>
              </a:ext>
            </a:extLst>
          </p:cNvPr>
          <p:cNvGrpSpPr/>
          <p:nvPr/>
        </p:nvGrpSpPr>
        <p:grpSpPr>
          <a:xfrm>
            <a:off x="368529" y="1594967"/>
            <a:ext cx="1360309" cy="518051"/>
            <a:chOff x="243192" y="458406"/>
            <a:chExt cx="1360309" cy="51805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D3BBFD-BFFB-4F36-BC9B-E7AF524B94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F66BB72-D901-4B07-872C-41B6BDCBA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0674B3-F9C9-4301-A80F-8C250316DF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3937628-CD13-4660-85C5-0803A5FAA54A}"/>
              </a:ext>
            </a:extLst>
          </p:cNvPr>
          <p:cNvSpPr txBox="1"/>
          <p:nvPr/>
        </p:nvSpPr>
        <p:spPr>
          <a:xfrm>
            <a:off x="731422" y="1630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76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process for vertex 4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it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744513" y="2928897"/>
            <a:ext cx="421568" cy="32508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F740BF-A257-471B-B236-2A162DFEEBD2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0B38D33-345D-44DE-8C8D-86F13C24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B41E512-031D-40C7-83B5-58E40ABE8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526BCE4-C4C9-43E8-9C8F-4CD012DA8E5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D476BBE-EB0B-4DC0-82F8-EEEF1CAC250A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047B9D9-C6E5-4342-B6E2-BE7F2205999C}"/>
              </a:ext>
            </a:extLst>
          </p:cNvPr>
          <p:cNvGrpSpPr/>
          <p:nvPr/>
        </p:nvGrpSpPr>
        <p:grpSpPr>
          <a:xfrm>
            <a:off x="368529" y="1556153"/>
            <a:ext cx="1360309" cy="518051"/>
            <a:chOff x="243192" y="458406"/>
            <a:chExt cx="1360309" cy="51805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A08D8F8-E2E4-4F9B-AAD7-9A5BEAC605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936D941-D8A4-43D4-B9E4-706C4CD77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EB90ABE-620B-474E-B66C-6EC1ED47ED7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1977642-358F-41F3-A7B7-A42F100BE7A4}"/>
              </a:ext>
            </a:extLst>
          </p:cNvPr>
          <p:cNvSpPr txBox="1"/>
          <p:nvPr/>
        </p:nvSpPr>
        <p:spPr>
          <a:xfrm>
            <a:off x="731422" y="159176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B2E7B4-5C2F-4C54-A51F-FDB20ADBE936}"/>
              </a:ext>
            </a:extLst>
          </p:cNvPr>
          <p:cNvGrpSpPr/>
          <p:nvPr/>
        </p:nvGrpSpPr>
        <p:grpSpPr>
          <a:xfrm>
            <a:off x="368529" y="2100368"/>
            <a:ext cx="1360309" cy="518051"/>
            <a:chOff x="243192" y="458406"/>
            <a:chExt cx="1360309" cy="51805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726A3F-E1B8-4F8E-811B-746D3BA8AB3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FF17D9A-635E-4016-BDE9-7A973F041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8AB405C-5AD1-4F6C-8BCC-CFEBDF52DD6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53F92E8-5BE6-4AA9-BB57-392E6540FF96}"/>
              </a:ext>
            </a:extLst>
          </p:cNvPr>
          <p:cNvSpPr txBox="1"/>
          <p:nvPr/>
        </p:nvSpPr>
        <p:spPr>
          <a:xfrm>
            <a:off x="731422" y="21359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1B08B62-B394-4A33-9A4E-DE3852BC8883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AC36CA-7454-48CA-A20F-E518C0CA8853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529E0D78-A743-4DBB-BB28-E5F091BD2812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Isosceles Triangle 90">
                <a:extLst>
                  <a:ext uri="{FF2B5EF4-FFF2-40B4-BE49-F238E27FC236}">
                    <a16:creationId xmlns:a16="http://schemas.microsoft.com/office/drawing/2014/main" id="{25DB90D1-FE69-487F-94AD-26502B4CDF6C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40A14138-F38E-4F20-A0A1-D94C866E8EF3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6C15F270-B46A-4F9F-A818-376A27F8B68C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A50478FD-761B-4ED0-ACCE-D488ED7CE5D4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66425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Vertex 4 with red is safe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with red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744513" y="2928897"/>
            <a:ext cx="421568" cy="32508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F740BF-A257-471B-B236-2A162DFEEBD2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0B38D33-345D-44DE-8C8D-86F13C24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B41E512-031D-40C7-83B5-58E40ABE8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526BCE4-C4C9-43E8-9C8F-4CD012DA8E5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D476BBE-EB0B-4DC0-82F8-EEEF1CAC250A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047B9D9-C6E5-4342-B6E2-BE7F2205999C}"/>
              </a:ext>
            </a:extLst>
          </p:cNvPr>
          <p:cNvGrpSpPr/>
          <p:nvPr/>
        </p:nvGrpSpPr>
        <p:grpSpPr>
          <a:xfrm>
            <a:off x="368529" y="1556153"/>
            <a:ext cx="1360309" cy="518051"/>
            <a:chOff x="243192" y="458406"/>
            <a:chExt cx="1360309" cy="51805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A08D8F8-E2E4-4F9B-AAD7-9A5BEAC605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936D941-D8A4-43D4-B9E4-706C4CD77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EB90ABE-620B-474E-B66C-6EC1ED47ED7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1977642-358F-41F3-A7B7-A42F100BE7A4}"/>
              </a:ext>
            </a:extLst>
          </p:cNvPr>
          <p:cNvSpPr txBox="1"/>
          <p:nvPr/>
        </p:nvSpPr>
        <p:spPr>
          <a:xfrm>
            <a:off x="731422" y="159176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B2E7B4-5C2F-4C54-A51F-FDB20ADBE936}"/>
              </a:ext>
            </a:extLst>
          </p:cNvPr>
          <p:cNvGrpSpPr/>
          <p:nvPr/>
        </p:nvGrpSpPr>
        <p:grpSpPr>
          <a:xfrm>
            <a:off x="368529" y="2100368"/>
            <a:ext cx="1360309" cy="518051"/>
            <a:chOff x="243192" y="458406"/>
            <a:chExt cx="1360309" cy="51805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726A3F-E1B8-4F8E-811B-746D3BA8AB3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FF17D9A-635E-4016-BDE9-7A973F041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8AB405C-5AD1-4F6C-8BCC-CFEBDF52DD6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53F92E8-5BE6-4AA9-BB57-392E6540FF96}"/>
              </a:ext>
            </a:extLst>
          </p:cNvPr>
          <p:cNvSpPr txBox="1"/>
          <p:nvPr/>
        </p:nvSpPr>
        <p:spPr>
          <a:xfrm>
            <a:off x="731422" y="21359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6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process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with Vertex 5 :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not safe since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4-5 edge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030276" y="2957847"/>
            <a:ext cx="454520" cy="37216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6CD09A0-22CF-42C8-B481-AE09231F856B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AA8A04E-AC67-4760-BA86-BDEE3A30F815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8538A47C-41C9-4508-BF60-58B1EF13FEBA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Isosceles Triangle 90">
                <a:extLst>
                  <a:ext uri="{FF2B5EF4-FFF2-40B4-BE49-F238E27FC236}">
                    <a16:creationId xmlns:a16="http://schemas.microsoft.com/office/drawing/2014/main" id="{E652B0F8-CA3A-41E5-8FD2-D950FDEB5964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283FDB10-C0A5-4DF5-972B-BD768A90D400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C273990E-B8A5-4F58-BE27-93D0FEA3FE3B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F8EF595D-93B5-4679-8039-1378920E8A45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47BF84-13F0-44E2-8735-FDA01BC58446}"/>
              </a:ext>
            </a:extLst>
          </p:cNvPr>
          <p:cNvGrpSpPr/>
          <p:nvPr/>
        </p:nvGrpSpPr>
        <p:grpSpPr>
          <a:xfrm>
            <a:off x="366017" y="1063401"/>
            <a:ext cx="1360309" cy="518051"/>
            <a:chOff x="243192" y="458406"/>
            <a:chExt cx="1360309" cy="518051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A68B9E-133D-408C-B090-C793B3A3E82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32E8CB2-C8BC-4055-BFBE-E9B58E313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EFADF3-4ED2-4386-A9C4-713E20B1D48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A84B368-922B-45EA-8F73-476C5BB7E13C}"/>
              </a:ext>
            </a:extLst>
          </p:cNvPr>
          <p:cNvSpPr txBox="1"/>
          <p:nvPr/>
        </p:nvSpPr>
        <p:spPr>
          <a:xfrm>
            <a:off x="728910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FDF4734-73A4-4864-BFBA-70105F2D0914}"/>
              </a:ext>
            </a:extLst>
          </p:cNvPr>
          <p:cNvGrpSpPr/>
          <p:nvPr/>
        </p:nvGrpSpPr>
        <p:grpSpPr>
          <a:xfrm>
            <a:off x="366017" y="1568802"/>
            <a:ext cx="1360309" cy="518051"/>
            <a:chOff x="243192" y="458406"/>
            <a:chExt cx="1360309" cy="51805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F79D38B-B729-4A9E-85AA-0AB5D5A1167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3944FAB-E93F-4049-B4B5-998921706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0500BF7-490C-4F5F-8B2E-C1D5D73086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59A146D-4369-4CB7-8CF1-CE6EEACCB1C5}"/>
              </a:ext>
            </a:extLst>
          </p:cNvPr>
          <p:cNvSpPr txBox="1"/>
          <p:nvPr/>
        </p:nvSpPr>
        <p:spPr>
          <a:xfrm>
            <a:off x="728910" y="16044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CE44C3-B812-4696-93A0-AD20C7C4ADBE}"/>
              </a:ext>
            </a:extLst>
          </p:cNvPr>
          <p:cNvGrpSpPr/>
          <p:nvPr/>
        </p:nvGrpSpPr>
        <p:grpSpPr>
          <a:xfrm>
            <a:off x="366017" y="2074203"/>
            <a:ext cx="1360309" cy="518051"/>
            <a:chOff x="243192" y="458406"/>
            <a:chExt cx="1360309" cy="51805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3E8F06F-A86E-4349-B797-A8F60787991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BF5CC1-E85B-4A28-A4C5-E8E3EBD8B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EBFC3E-6D4D-422C-AA08-76008D8C5B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B2458D35-FC6B-4325-9C06-A45CEEAF18AD}"/>
              </a:ext>
            </a:extLst>
          </p:cNvPr>
          <p:cNvSpPr txBox="1"/>
          <p:nvPr/>
        </p:nvSpPr>
        <p:spPr>
          <a:xfrm>
            <a:off x="728910" y="21098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D4C6062-3FEF-436B-87F4-47505ADFDC5E}"/>
              </a:ext>
            </a:extLst>
          </p:cNvPr>
          <p:cNvGrpSpPr/>
          <p:nvPr/>
        </p:nvGrpSpPr>
        <p:grpSpPr>
          <a:xfrm>
            <a:off x="366017" y="2618418"/>
            <a:ext cx="1360309" cy="518051"/>
            <a:chOff x="243192" y="458406"/>
            <a:chExt cx="1360309" cy="51805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24B897D-6A8B-4C51-890E-808BCD740EA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DC87907-E50A-4D19-92D6-A72ADE20A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660725D-09D5-4D45-A77E-F690CE58E0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406AA100-0D15-405E-9385-F59D2A58C6D3}"/>
              </a:ext>
            </a:extLst>
          </p:cNvPr>
          <p:cNvSpPr txBox="1"/>
          <p:nvPr/>
        </p:nvSpPr>
        <p:spPr>
          <a:xfrm>
            <a:off x="728910" y="26540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27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Hence we will try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blue (2)  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030276" y="2957847"/>
            <a:ext cx="454520" cy="37216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47BF84-13F0-44E2-8735-FDA01BC58446}"/>
              </a:ext>
            </a:extLst>
          </p:cNvPr>
          <p:cNvGrpSpPr/>
          <p:nvPr/>
        </p:nvGrpSpPr>
        <p:grpSpPr>
          <a:xfrm>
            <a:off x="366017" y="1063401"/>
            <a:ext cx="1360309" cy="518051"/>
            <a:chOff x="243192" y="458406"/>
            <a:chExt cx="1360309" cy="518051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A68B9E-133D-408C-B090-C793B3A3E82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32E8CB2-C8BC-4055-BFBE-E9B58E313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EFADF3-4ED2-4386-A9C4-713E20B1D48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A84B368-922B-45EA-8F73-476C5BB7E13C}"/>
              </a:ext>
            </a:extLst>
          </p:cNvPr>
          <p:cNvSpPr txBox="1"/>
          <p:nvPr/>
        </p:nvSpPr>
        <p:spPr>
          <a:xfrm>
            <a:off x="728910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FDF4734-73A4-4864-BFBA-70105F2D0914}"/>
              </a:ext>
            </a:extLst>
          </p:cNvPr>
          <p:cNvGrpSpPr/>
          <p:nvPr/>
        </p:nvGrpSpPr>
        <p:grpSpPr>
          <a:xfrm>
            <a:off x="366017" y="1568802"/>
            <a:ext cx="1360309" cy="518051"/>
            <a:chOff x="243192" y="458406"/>
            <a:chExt cx="1360309" cy="51805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F79D38B-B729-4A9E-85AA-0AB5D5A1167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3944FAB-E93F-4049-B4B5-998921706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0500BF7-490C-4F5F-8B2E-C1D5D73086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59A146D-4369-4CB7-8CF1-CE6EEACCB1C5}"/>
              </a:ext>
            </a:extLst>
          </p:cNvPr>
          <p:cNvSpPr txBox="1"/>
          <p:nvPr/>
        </p:nvSpPr>
        <p:spPr>
          <a:xfrm>
            <a:off x="728910" y="16044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CE44C3-B812-4696-93A0-AD20C7C4ADBE}"/>
              </a:ext>
            </a:extLst>
          </p:cNvPr>
          <p:cNvGrpSpPr/>
          <p:nvPr/>
        </p:nvGrpSpPr>
        <p:grpSpPr>
          <a:xfrm>
            <a:off x="366017" y="2074203"/>
            <a:ext cx="1360309" cy="518051"/>
            <a:chOff x="243192" y="458406"/>
            <a:chExt cx="1360309" cy="51805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3E8F06F-A86E-4349-B797-A8F60787991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BF5CC1-E85B-4A28-A4C5-E8E3EBD8B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EBFC3E-6D4D-422C-AA08-76008D8C5B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B2458D35-FC6B-4325-9C06-A45CEEAF18AD}"/>
              </a:ext>
            </a:extLst>
          </p:cNvPr>
          <p:cNvSpPr txBox="1"/>
          <p:nvPr/>
        </p:nvSpPr>
        <p:spPr>
          <a:xfrm>
            <a:off x="728910" y="21098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D4C6062-3FEF-436B-87F4-47505ADFDC5E}"/>
              </a:ext>
            </a:extLst>
          </p:cNvPr>
          <p:cNvGrpSpPr/>
          <p:nvPr/>
        </p:nvGrpSpPr>
        <p:grpSpPr>
          <a:xfrm>
            <a:off x="366017" y="2618418"/>
            <a:ext cx="1360309" cy="518051"/>
            <a:chOff x="243192" y="458406"/>
            <a:chExt cx="1360309" cy="51805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24B897D-6A8B-4C51-890E-808BCD740EA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DC87907-E50A-4D19-92D6-A72ADE20A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660725D-09D5-4D45-A77E-F690CE58E0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406AA100-0D15-405E-9385-F59D2A58C6D3}"/>
              </a:ext>
            </a:extLst>
          </p:cNvPr>
          <p:cNvSpPr txBox="1"/>
          <p:nvPr/>
        </p:nvSpPr>
        <p:spPr>
          <a:xfrm>
            <a:off x="728910" y="26540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EE27F4-32D4-46E1-B474-12EB9CED5D40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1DD8BA3-9530-4FB7-961A-A0EA3F105B88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B3C438F-653B-4E88-BD1A-AF840841CC72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2D13F076-819B-4C90-9092-584413673B56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E323523E-43C6-4880-870F-E266EDE7FC5A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77937F6D-3741-4833-89C7-762988F0B69D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EE4A2F7B-535D-4AC6-A04E-5F23323CFCE9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72881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, Vertex 5 with blue</a:t>
            </a:r>
          </a:p>
          <a:p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is safe ,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.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move onto next vertex . 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030276" y="2957847"/>
            <a:ext cx="454520" cy="37216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47BF84-13F0-44E2-8735-FDA01BC58446}"/>
              </a:ext>
            </a:extLst>
          </p:cNvPr>
          <p:cNvGrpSpPr/>
          <p:nvPr/>
        </p:nvGrpSpPr>
        <p:grpSpPr>
          <a:xfrm>
            <a:off x="366017" y="1063401"/>
            <a:ext cx="1360309" cy="518051"/>
            <a:chOff x="243192" y="458406"/>
            <a:chExt cx="1360309" cy="518051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A68B9E-133D-408C-B090-C793B3A3E82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32E8CB2-C8BC-4055-BFBE-E9B58E313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EFADF3-4ED2-4386-A9C4-713E20B1D48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A84B368-922B-45EA-8F73-476C5BB7E13C}"/>
              </a:ext>
            </a:extLst>
          </p:cNvPr>
          <p:cNvSpPr txBox="1"/>
          <p:nvPr/>
        </p:nvSpPr>
        <p:spPr>
          <a:xfrm>
            <a:off x="728910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FDF4734-73A4-4864-BFBA-70105F2D0914}"/>
              </a:ext>
            </a:extLst>
          </p:cNvPr>
          <p:cNvGrpSpPr/>
          <p:nvPr/>
        </p:nvGrpSpPr>
        <p:grpSpPr>
          <a:xfrm>
            <a:off x="366017" y="1568802"/>
            <a:ext cx="1360309" cy="518051"/>
            <a:chOff x="243192" y="458406"/>
            <a:chExt cx="1360309" cy="51805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F79D38B-B729-4A9E-85AA-0AB5D5A1167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3944FAB-E93F-4049-B4B5-998921706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0500BF7-490C-4F5F-8B2E-C1D5D73086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59A146D-4369-4CB7-8CF1-CE6EEACCB1C5}"/>
              </a:ext>
            </a:extLst>
          </p:cNvPr>
          <p:cNvSpPr txBox="1"/>
          <p:nvPr/>
        </p:nvSpPr>
        <p:spPr>
          <a:xfrm>
            <a:off x="728910" y="16044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CE44C3-B812-4696-93A0-AD20C7C4ADBE}"/>
              </a:ext>
            </a:extLst>
          </p:cNvPr>
          <p:cNvGrpSpPr/>
          <p:nvPr/>
        </p:nvGrpSpPr>
        <p:grpSpPr>
          <a:xfrm>
            <a:off x="366017" y="2074203"/>
            <a:ext cx="1360309" cy="518051"/>
            <a:chOff x="243192" y="458406"/>
            <a:chExt cx="1360309" cy="51805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3E8F06F-A86E-4349-B797-A8F60787991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BF5CC1-E85B-4A28-A4C5-E8E3EBD8B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EBFC3E-6D4D-422C-AA08-76008D8C5B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B2458D35-FC6B-4325-9C06-A45CEEAF18AD}"/>
              </a:ext>
            </a:extLst>
          </p:cNvPr>
          <p:cNvSpPr txBox="1"/>
          <p:nvPr/>
        </p:nvSpPr>
        <p:spPr>
          <a:xfrm>
            <a:off x="728910" y="21098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D4C6062-3FEF-436B-87F4-47505ADFDC5E}"/>
              </a:ext>
            </a:extLst>
          </p:cNvPr>
          <p:cNvGrpSpPr/>
          <p:nvPr/>
        </p:nvGrpSpPr>
        <p:grpSpPr>
          <a:xfrm>
            <a:off x="366017" y="2618418"/>
            <a:ext cx="1360309" cy="518051"/>
            <a:chOff x="243192" y="458406"/>
            <a:chExt cx="1360309" cy="51805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24B897D-6A8B-4C51-890E-808BCD740EA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DC87907-E50A-4D19-92D6-A72ADE20A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660725D-09D5-4D45-A77E-F690CE58E0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406AA100-0D15-405E-9385-F59D2A58C6D3}"/>
              </a:ext>
            </a:extLst>
          </p:cNvPr>
          <p:cNvSpPr txBox="1"/>
          <p:nvPr/>
        </p:nvSpPr>
        <p:spPr>
          <a:xfrm>
            <a:off x="728910" y="26540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440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with vertex 6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unsafe since 1 – 6 edge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Vertices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11871243" y="2791551"/>
            <a:ext cx="2714" cy="4908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3466B9-6DDE-430F-90D9-C5C1ED1C0852}"/>
              </a:ext>
            </a:extLst>
          </p:cNvPr>
          <p:cNvGrpSpPr/>
          <p:nvPr/>
        </p:nvGrpSpPr>
        <p:grpSpPr>
          <a:xfrm>
            <a:off x="368529" y="1042424"/>
            <a:ext cx="1360309" cy="518051"/>
            <a:chOff x="243192" y="458406"/>
            <a:chExt cx="1360309" cy="51805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396772-5779-471E-B664-C8C55ADCAE8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225FC6D-1317-4D91-83B8-C23620062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660ED9-4B3D-48BB-8357-D7B66C3A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8F3FB36-7849-4BAC-AD21-A6609438F919}"/>
              </a:ext>
            </a:extLst>
          </p:cNvPr>
          <p:cNvSpPr txBox="1"/>
          <p:nvPr/>
        </p:nvSpPr>
        <p:spPr>
          <a:xfrm>
            <a:off x="731422" y="10780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989139-D09F-48DB-982C-F2C28AE0672B}"/>
              </a:ext>
            </a:extLst>
          </p:cNvPr>
          <p:cNvGrpSpPr/>
          <p:nvPr/>
        </p:nvGrpSpPr>
        <p:grpSpPr>
          <a:xfrm>
            <a:off x="366017" y="1560474"/>
            <a:ext cx="1360309" cy="518051"/>
            <a:chOff x="243192" y="458406"/>
            <a:chExt cx="1360309" cy="5180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DF18B1-B3EF-4D79-8C8C-7B9AF222016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B2EDE0-D52E-43ED-809B-CD205D2C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250E7-014E-488D-899E-89403D5221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48DE27A-1941-4138-BDDD-140F245F662A}"/>
              </a:ext>
            </a:extLst>
          </p:cNvPr>
          <p:cNvSpPr txBox="1"/>
          <p:nvPr/>
        </p:nvSpPr>
        <p:spPr>
          <a:xfrm>
            <a:off x="728910" y="15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79C715-CD84-4459-845C-3F122C422FF8}"/>
              </a:ext>
            </a:extLst>
          </p:cNvPr>
          <p:cNvGrpSpPr/>
          <p:nvPr/>
        </p:nvGrpSpPr>
        <p:grpSpPr>
          <a:xfrm>
            <a:off x="366017" y="2065875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143DBBF-8314-45A9-AC3C-6959D2ACA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044C20-59CA-4364-ABC3-C0624C67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F585F0-9357-44FC-A00A-A8B87BD2ED1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2134976-C8CC-42D7-A6DA-2B64AC474EA5}"/>
              </a:ext>
            </a:extLst>
          </p:cNvPr>
          <p:cNvSpPr txBox="1"/>
          <p:nvPr/>
        </p:nvSpPr>
        <p:spPr>
          <a:xfrm>
            <a:off x="728910" y="21014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19858AC-5950-4E88-B87A-E7B80422F82A}"/>
              </a:ext>
            </a:extLst>
          </p:cNvPr>
          <p:cNvGrpSpPr/>
          <p:nvPr/>
        </p:nvGrpSpPr>
        <p:grpSpPr>
          <a:xfrm>
            <a:off x="366017" y="2571276"/>
            <a:ext cx="1360309" cy="518051"/>
            <a:chOff x="243192" y="458406"/>
            <a:chExt cx="1360309" cy="51805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89224F9-AA14-4B38-BBAC-778B50E854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2EEF818-4F81-4FF1-86DD-4065B6853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6F50C08-D7D8-4109-AE41-FF847578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638C93C-6C4A-4C64-904F-705FD837430D}"/>
              </a:ext>
            </a:extLst>
          </p:cNvPr>
          <p:cNvSpPr txBox="1"/>
          <p:nvPr/>
        </p:nvSpPr>
        <p:spPr>
          <a:xfrm>
            <a:off x="728910" y="26068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DE86A6-E8FA-4F39-8B39-0EA84C995A9F}"/>
              </a:ext>
            </a:extLst>
          </p:cNvPr>
          <p:cNvGrpSpPr/>
          <p:nvPr/>
        </p:nvGrpSpPr>
        <p:grpSpPr>
          <a:xfrm>
            <a:off x="366017" y="3115491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A511527-1AFA-44C5-AA0A-8FEA1FBCB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734DF95-F824-4A3E-A830-231A977E4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B104262-39C3-43F2-959C-C859911F07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F8C53538-9341-47A1-8E8E-5093768C88FB}"/>
              </a:ext>
            </a:extLst>
          </p:cNvPr>
          <p:cNvSpPr txBox="1"/>
          <p:nvPr/>
        </p:nvSpPr>
        <p:spPr>
          <a:xfrm>
            <a:off x="728910" y="3151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22F3881-008A-4F4F-BD0B-9C04064B4133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89A595E-521F-430A-A1F6-42A8AB7AE35F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69" name="Isosceles Triangle 168">
                <a:extLst>
                  <a:ext uri="{FF2B5EF4-FFF2-40B4-BE49-F238E27FC236}">
                    <a16:creationId xmlns:a16="http://schemas.microsoft.com/office/drawing/2014/main" id="{F3492DEA-289B-4543-A6E5-C4785E0034EC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0" name="Isosceles Triangle 169">
                <a:extLst>
                  <a:ext uri="{FF2B5EF4-FFF2-40B4-BE49-F238E27FC236}">
                    <a16:creationId xmlns:a16="http://schemas.microsoft.com/office/drawing/2014/main" id="{C195F313-96B1-4307-AA8D-A1340E22B8DD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1" name="Isosceles Triangle 170">
                <a:extLst>
                  <a:ext uri="{FF2B5EF4-FFF2-40B4-BE49-F238E27FC236}">
                    <a16:creationId xmlns:a16="http://schemas.microsoft.com/office/drawing/2014/main" id="{EB414522-2A43-4198-8627-764D2CDF2626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CB020D54-A720-4AF1-92BD-99277F91541A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64D18F07-E7B2-4B22-A5D0-079845BFBE10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14163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Trying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Again it is NOT SAFE since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5 – 6 edge vertices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11871243" y="2791551"/>
            <a:ext cx="2714" cy="4908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3466B9-6DDE-430F-90D9-C5C1ED1C0852}"/>
              </a:ext>
            </a:extLst>
          </p:cNvPr>
          <p:cNvGrpSpPr/>
          <p:nvPr/>
        </p:nvGrpSpPr>
        <p:grpSpPr>
          <a:xfrm>
            <a:off x="368529" y="1042424"/>
            <a:ext cx="1360309" cy="518051"/>
            <a:chOff x="243192" y="458406"/>
            <a:chExt cx="1360309" cy="51805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396772-5779-471E-B664-C8C55ADCAE8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225FC6D-1317-4D91-83B8-C23620062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660ED9-4B3D-48BB-8357-D7B66C3A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8F3FB36-7849-4BAC-AD21-A6609438F919}"/>
              </a:ext>
            </a:extLst>
          </p:cNvPr>
          <p:cNvSpPr txBox="1"/>
          <p:nvPr/>
        </p:nvSpPr>
        <p:spPr>
          <a:xfrm>
            <a:off x="731422" y="10780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989139-D09F-48DB-982C-F2C28AE0672B}"/>
              </a:ext>
            </a:extLst>
          </p:cNvPr>
          <p:cNvGrpSpPr/>
          <p:nvPr/>
        </p:nvGrpSpPr>
        <p:grpSpPr>
          <a:xfrm>
            <a:off x="366017" y="1560474"/>
            <a:ext cx="1360309" cy="518051"/>
            <a:chOff x="243192" y="458406"/>
            <a:chExt cx="1360309" cy="5180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DF18B1-B3EF-4D79-8C8C-7B9AF222016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B2EDE0-D52E-43ED-809B-CD205D2C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250E7-014E-488D-899E-89403D5221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48DE27A-1941-4138-BDDD-140F245F662A}"/>
              </a:ext>
            </a:extLst>
          </p:cNvPr>
          <p:cNvSpPr txBox="1"/>
          <p:nvPr/>
        </p:nvSpPr>
        <p:spPr>
          <a:xfrm>
            <a:off x="728910" y="15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79C715-CD84-4459-845C-3F122C422FF8}"/>
              </a:ext>
            </a:extLst>
          </p:cNvPr>
          <p:cNvGrpSpPr/>
          <p:nvPr/>
        </p:nvGrpSpPr>
        <p:grpSpPr>
          <a:xfrm>
            <a:off x="366017" y="2065875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143DBBF-8314-45A9-AC3C-6959D2ACA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044C20-59CA-4364-ABC3-C0624C67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F585F0-9357-44FC-A00A-A8B87BD2ED1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2134976-C8CC-42D7-A6DA-2B64AC474EA5}"/>
              </a:ext>
            </a:extLst>
          </p:cNvPr>
          <p:cNvSpPr txBox="1"/>
          <p:nvPr/>
        </p:nvSpPr>
        <p:spPr>
          <a:xfrm>
            <a:off x="728910" y="21014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19858AC-5950-4E88-B87A-E7B80422F82A}"/>
              </a:ext>
            </a:extLst>
          </p:cNvPr>
          <p:cNvGrpSpPr/>
          <p:nvPr/>
        </p:nvGrpSpPr>
        <p:grpSpPr>
          <a:xfrm>
            <a:off x="366017" y="2571276"/>
            <a:ext cx="1360309" cy="518051"/>
            <a:chOff x="243192" y="458406"/>
            <a:chExt cx="1360309" cy="51805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89224F9-AA14-4B38-BBAC-778B50E854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2EEF818-4F81-4FF1-86DD-4065B6853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6F50C08-D7D8-4109-AE41-FF847578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638C93C-6C4A-4C64-904F-705FD837430D}"/>
              </a:ext>
            </a:extLst>
          </p:cNvPr>
          <p:cNvSpPr txBox="1"/>
          <p:nvPr/>
        </p:nvSpPr>
        <p:spPr>
          <a:xfrm>
            <a:off x="728910" y="26068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DE86A6-E8FA-4F39-8B39-0EA84C995A9F}"/>
              </a:ext>
            </a:extLst>
          </p:cNvPr>
          <p:cNvGrpSpPr/>
          <p:nvPr/>
        </p:nvGrpSpPr>
        <p:grpSpPr>
          <a:xfrm>
            <a:off x="366017" y="3115491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A511527-1AFA-44C5-AA0A-8FEA1FBCB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734DF95-F824-4A3E-A830-231A977E4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B104262-39C3-43F2-959C-C859911F07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F8C53538-9341-47A1-8E8E-5093768C88FB}"/>
              </a:ext>
            </a:extLst>
          </p:cNvPr>
          <p:cNvSpPr txBox="1"/>
          <p:nvPr/>
        </p:nvSpPr>
        <p:spPr>
          <a:xfrm>
            <a:off x="728910" y="3151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FE1BCCF-0FA5-41B5-8C98-CBF95279C8E0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24F1E56-3A97-4E1A-BB5F-09A3ABC6D9EC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34D5683C-E11C-49C7-BFDD-5C293A931F50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C2EB381A-F9AF-4853-8DC6-419226B28C58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53FD5204-6AB5-45A3-BB01-5A1A96884EF6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45C472A-CDAF-4BD0-8357-7FB33CB970B9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AF16D9D2-1FCB-496A-AEDB-AAE1A62B4A26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90307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136347"/>
            <a:ext cx="1161482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Approach 2 : Backtracking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White colour 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Red</a:t>
            </a:r>
            <a:r>
              <a:rPr lang="en-IN" sz="2400" b="1" dirty="0">
                <a:latin typeface="Palatino Linotype" panose="02040502050505030304" pitchFamily="18" charset="0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Blue</a:t>
            </a:r>
            <a:r>
              <a:rPr lang="en-IN" sz="2400" b="1" dirty="0">
                <a:latin typeface="Palatino Linotype" panose="02040502050505030304" pitchFamily="18" charset="0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Orange</a:t>
            </a:r>
            <a:r>
              <a:rPr lang="en-IN" sz="2400" b="1" dirty="0">
                <a:latin typeface="Palatino Linotype" panose="02040502050505030304" pitchFamily="18" charset="0"/>
              </a:rPr>
              <a:t> colour = 3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         = temporary coloured (checking if colouring is possible or not)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A colour Array with nos. of elements = nos. of vertices = N (here = 10)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Say C[10]  , and Initializing all elements with 0 ( </a:t>
            </a:r>
            <a:r>
              <a:rPr lang="en-IN" sz="2400" b="1" dirty="0" err="1">
                <a:latin typeface="Palatino Linotype" panose="02040502050505030304" pitchFamily="18" charset="0"/>
              </a:rPr>
              <a:t>i.e</a:t>
            </a:r>
            <a:r>
              <a:rPr lang="en-IN" sz="2400" b="1" dirty="0">
                <a:latin typeface="Palatino Linotype" panose="02040502050505030304" pitchFamily="18" charset="0"/>
              </a:rPr>
              <a:t> colourless 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C =  { 0 , 0 , 0 , 0 , 0 , 0 , 0 , 0 , 0 , 0 };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Graph[n][n] is a binary matrix , in which if Graph[</a:t>
            </a:r>
            <a:r>
              <a:rPr lang="en-IN" sz="2400" b="1" dirty="0" err="1">
                <a:latin typeface="Palatino Linotype" panose="02040502050505030304" pitchFamily="18" charset="0"/>
              </a:rPr>
              <a:t>i</a:t>
            </a:r>
            <a:r>
              <a:rPr lang="en-IN" sz="2400" b="1" dirty="0">
                <a:latin typeface="Palatino Linotype" panose="02040502050505030304" pitchFamily="18" charset="0"/>
              </a:rPr>
              <a:t>][j] = 1 it denotes edge between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I and J  and 0 means no edge . 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87661C-4B9C-47C5-BD51-49CE13D5F8AF}"/>
              </a:ext>
            </a:extLst>
          </p:cNvPr>
          <p:cNvGrpSpPr/>
          <p:nvPr/>
        </p:nvGrpSpPr>
        <p:grpSpPr>
          <a:xfrm>
            <a:off x="381894" y="3428999"/>
            <a:ext cx="588490" cy="555171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55774B-B73C-418B-9166-D8B72E311D6E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104AEBBB-8662-4215-89DE-76B684737B59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BC2663F9-4376-4BC9-8FA4-4E2B8EAE3847}"/>
                  </a:ext>
                </a:extLst>
              </p:cNvPr>
              <p:cNvSpPr/>
              <p:nvPr/>
            </p:nvSpPr>
            <p:spPr>
              <a:xfrm rot="10800000">
                <a:off x="3755338" y="2398282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D221893-1EC2-42F3-8003-4C461F3FCBBD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2E05897-B59B-4BFB-8566-075DCEE01CC5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CA06044-78B4-44F7-8FF8-564FF018217D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95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Trying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Orange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11871243" y="2791551"/>
            <a:ext cx="2714" cy="4908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3466B9-6DDE-430F-90D9-C5C1ED1C0852}"/>
              </a:ext>
            </a:extLst>
          </p:cNvPr>
          <p:cNvGrpSpPr/>
          <p:nvPr/>
        </p:nvGrpSpPr>
        <p:grpSpPr>
          <a:xfrm>
            <a:off x="368529" y="1042424"/>
            <a:ext cx="1360309" cy="518051"/>
            <a:chOff x="243192" y="458406"/>
            <a:chExt cx="1360309" cy="51805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396772-5779-471E-B664-C8C55ADCAE8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225FC6D-1317-4D91-83B8-C23620062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660ED9-4B3D-48BB-8357-D7B66C3A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8F3FB36-7849-4BAC-AD21-A6609438F919}"/>
              </a:ext>
            </a:extLst>
          </p:cNvPr>
          <p:cNvSpPr txBox="1"/>
          <p:nvPr/>
        </p:nvSpPr>
        <p:spPr>
          <a:xfrm>
            <a:off x="731422" y="10780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989139-D09F-48DB-982C-F2C28AE0672B}"/>
              </a:ext>
            </a:extLst>
          </p:cNvPr>
          <p:cNvGrpSpPr/>
          <p:nvPr/>
        </p:nvGrpSpPr>
        <p:grpSpPr>
          <a:xfrm>
            <a:off x="366017" y="1560474"/>
            <a:ext cx="1360309" cy="518051"/>
            <a:chOff x="243192" y="458406"/>
            <a:chExt cx="1360309" cy="5180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DF18B1-B3EF-4D79-8C8C-7B9AF222016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B2EDE0-D52E-43ED-809B-CD205D2C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250E7-014E-488D-899E-89403D5221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48DE27A-1941-4138-BDDD-140F245F662A}"/>
              </a:ext>
            </a:extLst>
          </p:cNvPr>
          <p:cNvSpPr txBox="1"/>
          <p:nvPr/>
        </p:nvSpPr>
        <p:spPr>
          <a:xfrm>
            <a:off x="728910" y="15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79C715-CD84-4459-845C-3F122C422FF8}"/>
              </a:ext>
            </a:extLst>
          </p:cNvPr>
          <p:cNvGrpSpPr/>
          <p:nvPr/>
        </p:nvGrpSpPr>
        <p:grpSpPr>
          <a:xfrm>
            <a:off x="366017" y="2065875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143DBBF-8314-45A9-AC3C-6959D2ACA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044C20-59CA-4364-ABC3-C0624C67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F585F0-9357-44FC-A00A-A8B87BD2ED1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2134976-C8CC-42D7-A6DA-2B64AC474EA5}"/>
              </a:ext>
            </a:extLst>
          </p:cNvPr>
          <p:cNvSpPr txBox="1"/>
          <p:nvPr/>
        </p:nvSpPr>
        <p:spPr>
          <a:xfrm>
            <a:off x="728910" y="21014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19858AC-5950-4E88-B87A-E7B80422F82A}"/>
              </a:ext>
            </a:extLst>
          </p:cNvPr>
          <p:cNvGrpSpPr/>
          <p:nvPr/>
        </p:nvGrpSpPr>
        <p:grpSpPr>
          <a:xfrm>
            <a:off x="366017" y="2571276"/>
            <a:ext cx="1360309" cy="518051"/>
            <a:chOff x="243192" y="458406"/>
            <a:chExt cx="1360309" cy="51805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89224F9-AA14-4B38-BBAC-778B50E854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2EEF818-4F81-4FF1-86DD-4065B6853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6F50C08-D7D8-4109-AE41-FF847578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638C93C-6C4A-4C64-904F-705FD837430D}"/>
              </a:ext>
            </a:extLst>
          </p:cNvPr>
          <p:cNvSpPr txBox="1"/>
          <p:nvPr/>
        </p:nvSpPr>
        <p:spPr>
          <a:xfrm>
            <a:off x="728910" y="26068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DE86A6-E8FA-4F39-8B39-0EA84C995A9F}"/>
              </a:ext>
            </a:extLst>
          </p:cNvPr>
          <p:cNvGrpSpPr/>
          <p:nvPr/>
        </p:nvGrpSpPr>
        <p:grpSpPr>
          <a:xfrm>
            <a:off x="366017" y="3115491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A511527-1AFA-44C5-AA0A-8FEA1FBCB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734DF95-F824-4A3E-A830-231A977E4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B104262-39C3-43F2-959C-C859911F07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F8C53538-9341-47A1-8E8E-5093768C88FB}"/>
              </a:ext>
            </a:extLst>
          </p:cNvPr>
          <p:cNvSpPr txBox="1"/>
          <p:nvPr/>
        </p:nvSpPr>
        <p:spPr>
          <a:xfrm>
            <a:off x="728910" y="3151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D23A46D-636B-4A93-B49C-48EA6D28DE02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6E8FC5AC-2041-4DB9-BFEF-4FAF05F8DF9E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49" name="Isosceles Triangle 148">
                <a:extLst>
                  <a:ext uri="{FF2B5EF4-FFF2-40B4-BE49-F238E27FC236}">
                    <a16:creationId xmlns:a16="http://schemas.microsoft.com/office/drawing/2014/main" id="{4158F712-48A4-4461-985E-478DDBB5179F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209BE8C3-004E-4D68-9033-ED00CD1BC717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AC22D9D5-2E1D-44B9-B868-36540ED10949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DFE51B8C-7BDE-438A-93B7-7BAEE3776C16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AD047546-B20A-4F33-B646-B68E49593C39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10474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vertex 6 is safe with orange ,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.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move onto next vertex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11871243" y="2791551"/>
            <a:ext cx="2714" cy="4908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3466B9-6DDE-430F-90D9-C5C1ED1C0852}"/>
              </a:ext>
            </a:extLst>
          </p:cNvPr>
          <p:cNvGrpSpPr/>
          <p:nvPr/>
        </p:nvGrpSpPr>
        <p:grpSpPr>
          <a:xfrm>
            <a:off x="368529" y="1042424"/>
            <a:ext cx="1360309" cy="518051"/>
            <a:chOff x="243192" y="458406"/>
            <a:chExt cx="1360309" cy="51805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396772-5779-471E-B664-C8C55ADCAE8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225FC6D-1317-4D91-83B8-C23620062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660ED9-4B3D-48BB-8357-D7B66C3A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8F3FB36-7849-4BAC-AD21-A6609438F919}"/>
              </a:ext>
            </a:extLst>
          </p:cNvPr>
          <p:cNvSpPr txBox="1"/>
          <p:nvPr/>
        </p:nvSpPr>
        <p:spPr>
          <a:xfrm>
            <a:off x="731422" y="10780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989139-D09F-48DB-982C-F2C28AE0672B}"/>
              </a:ext>
            </a:extLst>
          </p:cNvPr>
          <p:cNvGrpSpPr/>
          <p:nvPr/>
        </p:nvGrpSpPr>
        <p:grpSpPr>
          <a:xfrm>
            <a:off x="366017" y="1560474"/>
            <a:ext cx="1360309" cy="518051"/>
            <a:chOff x="243192" y="458406"/>
            <a:chExt cx="1360309" cy="5180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DF18B1-B3EF-4D79-8C8C-7B9AF222016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B2EDE0-D52E-43ED-809B-CD205D2C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250E7-014E-488D-899E-89403D5221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48DE27A-1941-4138-BDDD-140F245F662A}"/>
              </a:ext>
            </a:extLst>
          </p:cNvPr>
          <p:cNvSpPr txBox="1"/>
          <p:nvPr/>
        </p:nvSpPr>
        <p:spPr>
          <a:xfrm>
            <a:off x="728910" y="15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79C715-CD84-4459-845C-3F122C422FF8}"/>
              </a:ext>
            </a:extLst>
          </p:cNvPr>
          <p:cNvGrpSpPr/>
          <p:nvPr/>
        </p:nvGrpSpPr>
        <p:grpSpPr>
          <a:xfrm>
            <a:off x="366017" y="2065875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143DBBF-8314-45A9-AC3C-6959D2ACA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044C20-59CA-4364-ABC3-C0624C67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F585F0-9357-44FC-A00A-A8B87BD2ED1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2134976-C8CC-42D7-A6DA-2B64AC474EA5}"/>
              </a:ext>
            </a:extLst>
          </p:cNvPr>
          <p:cNvSpPr txBox="1"/>
          <p:nvPr/>
        </p:nvSpPr>
        <p:spPr>
          <a:xfrm>
            <a:off x="728910" y="21014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19858AC-5950-4E88-B87A-E7B80422F82A}"/>
              </a:ext>
            </a:extLst>
          </p:cNvPr>
          <p:cNvGrpSpPr/>
          <p:nvPr/>
        </p:nvGrpSpPr>
        <p:grpSpPr>
          <a:xfrm>
            <a:off x="366017" y="2571276"/>
            <a:ext cx="1360309" cy="518051"/>
            <a:chOff x="243192" y="458406"/>
            <a:chExt cx="1360309" cy="51805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89224F9-AA14-4B38-BBAC-778B50E854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2EEF818-4F81-4FF1-86DD-4065B6853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6F50C08-D7D8-4109-AE41-FF847578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638C93C-6C4A-4C64-904F-705FD837430D}"/>
              </a:ext>
            </a:extLst>
          </p:cNvPr>
          <p:cNvSpPr txBox="1"/>
          <p:nvPr/>
        </p:nvSpPr>
        <p:spPr>
          <a:xfrm>
            <a:off x="728910" y="26068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DE86A6-E8FA-4F39-8B39-0EA84C995A9F}"/>
              </a:ext>
            </a:extLst>
          </p:cNvPr>
          <p:cNvGrpSpPr/>
          <p:nvPr/>
        </p:nvGrpSpPr>
        <p:grpSpPr>
          <a:xfrm>
            <a:off x="366017" y="3115491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A511527-1AFA-44C5-AA0A-8FEA1FBCB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734DF95-F824-4A3E-A830-231A977E4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B104262-39C3-43F2-959C-C859911F07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F8C53538-9341-47A1-8E8E-5093768C88FB}"/>
              </a:ext>
            </a:extLst>
          </p:cNvPr>
          <p:cNvSpPr txBox="1"/>
          <p:nvPr/>
        </p:nvSpPr>
        <p:spPr>
          <a:xfrm>
            <a:off x="728910" y="3151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16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with Vertex 7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SAFE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 flipV="1">
            <a:off x="8100165" y="4807584"/>
            <a:ext cx="310940" cy="4245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6A6EAF1-0A07-40FA-99CB-638C8F886022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5E52FF4-33E4-45F2-A1C0-5430712DED55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49" name="Isosceles Triangle 148">
                <a:extLst>
                  <a:ext uri="{FF2B5EF4-FFF2-40B4-BE49-F238E27FC236}">
                    <a16:creationId xmlns:a16="http://schemas.microsoft.com/office/drawing/2014/main" id="{F4CCFBE4-DCFF-45A3-8B5D-DDD0CCE7C8B2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3D8B3102-93F2-491D-9000-AA51975F887E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C2D67C1B-221B-49B8-A234-A94C5B372DCB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DF0E0775-2EF9-4D0E-BA0D-58B09E33C330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24626FAF-49B4-41FE-8750-41A7FE41D675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391F196-BF53-4EDC-9398-9759530A145B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C82AF5A-BA28-480E-BCE6-D508CFB174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D620A41-B5CE-4464-8729-A19F1ACA3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0BC4D7D-96DF-46DD-8BAD-378185E07B3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084DA869-B3FA-41B6-B3EF-3E2DD81ECA89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6FEAA3D-8864-47E9-847E-939651B4C1D6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3892D8E-4452-4A8E-988D-C736996F9FFE}"/>
              </a:ext>
            </a:extLst>
          </p:cNvPr>
          <p:cNvGrpSpPr/>
          <p:nvPr/>
        </p:nvGrpSpPr>
        <p:grpSpPr>
          <a:xfrm>
            <a:off x="365609" y="1072846"/>
            <a:ext cx="1360309" cy="518051"/>
            <a:chOff x="243192" y="458406"/>
            <a:chExt cx="1360309" cy="518051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B3B6392-3C16-4D43-B23B-367160F4CCB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3EC7DB2-7AD7-41B0-AA21-AB58793A3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41FE84C-59F8-44EB-A157-7898DB17E78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DBFF3B67-E1AB-4643-9D62-04FB20A2C05D}"/>
              </a:ext>
            </a:extLst>
          </p:cNvPr>
          <p:cNvSpPr txBox="1"/>
          <p:nvPr/>
        </p:nvSpPr>
        <p:spPr>
          <a:xfrm>
            <a:off x="728502" y="11084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640FA55-3B89-4E32-A6EE-A70DB4F4B2D6}"/>
              </a:ext>
            </a:extLst>
          </p:cNvPr>
          <p:cNvGrpSpPr/>
          <p:nvPr/>
        </p:nvGrpSpPr>
        <p:grpSpPr>
          <a:xfrm>
            <a:off x="365609" y="1569919"/>
            <a:ext cx="1360309" cy="518051"/>
            <a:chOff x="243192" y="458406"/>
            <a:chExt cx="1360309" cy="518051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E3F33A4-2EE6-4FCB-BAC0-7ED0786A31D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2A095E1-158A-4829-A61C-FC1DC8EB9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14EB8C0-581E-40B2-98F4-F41DA33DAD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C07CBDB1-EB2F-4FC6-867D-FC99B1AF9BC3}"/>
              </a:ext>
            </a:extLst>
          </p:cNvPr>
          <p:cNvSpPr txBox="1"/>
          <p:nvPr/>
        </p:nvSpPr>
        <p:spPr>
          <a:xfrm>
            <a:off x="728502" y="16055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3ABA55D-F718-497D-825D-B4D6A27B5D2B}"/>
              </a:ext>
            </a:extLst>
          </p:cNvPr>
          <p:cNvGrpSpPr/>
          <p:nvPr/>
        </p:nvGrpSpPr>
        <p:grpSpPr>
          <a:xfrm>
            <a:off x="363097" y="2087969"/>
            <a:ext cx="1360309" cy="518051"/>
            <a:chOff x="243192" y="458406"/>
            <a:chExt cx="1360309" cy="51805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78ECE1-3419-4FF0-B562-439B28F144B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3E50146-9C9C-41B3-A41E-A56AE5501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12C96FE-7AB5-4978-8B6C-0AF8777BFD7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52AC01E6-6173-4BB9-90B3-B42DB02E7909}"/>
              </a:ext>
            </a:extLst>
          </p:cNvPr>
          <p:cNvSpPr txBox="1"/>
          <p:nvPr/>
        </p:nvSpPr>
        <p:spPr>
          <a:xfrm>
            <a:off x="725990" y="21235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DB36C1F-243D-4683-B4AB-669165E88866}"/>
              </a:ext>
            </a:extLst>
          </p:cNvPr>
          <p:cNvGrpSpPr/>
          <p:nvPr/>
        </p:nvGrpSpPr>
        <p:grpSpPr>
          <a:xfrm>
            <a:off x="363097" y="2593370"/>
            <a:ext cx="1360309" cy="518051"/>
            <a:chOff x="243192" y="458406"/>
            <a:chExt cx="1360309" cy="518051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E200107-517C-4BC3-BEBB-1D8357C4614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CC1D1FE-F821-4992-9BE6-49AAB09CC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339ED43-AA5D-499A-9963-AAD5A3022F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F86AC56F-C8FE-4327-AA48-D3FAB0F68101}"/>
              </a:ext>
            </a:extLst>
          </p:cNvPr>
          <p:cNvSpPr txBox="1"/>
          <p:nvPr/>
        </p:nvSpPr>
        <p:spPr>
          <a:xfrm>
            <a:off x="725990" y="26289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BB1EA53-674F-4256-A84A-228C6BBF5863}"/>
              </a:ext>
            </a:extLst>
          </p:cNvPr>
          <p:cNvGrpSpPr/>
          <p:nvPr/>
        </p:nvGrpSpPr>
        <p:grpSpPr>
          <a:xfrm>
            <a:off x="363097" y="3098771"/>
            <a:ext cx="1360309" cy="518051"/>
            <a:chOff x="243192" y="458406"/>
            <a:chExt cx="1360309" cy="51805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FA245B0-0A9F-4E5C-B29B-BE1201BB005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43D69CC-2A9D-44F5-9E84-125DDEFD5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7BE6E2E-656E-4938-92DF-35020AD89FD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E13BEB0-3A71-4290-B8D2-30F930AC2EEC}"/>
              </a:ext>
            </a:extLst>
          </p:cNvPr>
          <p:cNvSpPr txBox="1"/>
          <p:nvPr/>
        </p:nvSpPr>
        <p:spPr>
          <a:xfrm>
            <a:off x="725990" y="313438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B1D2503-3997-4528-B93F-A1084E4C3CD8}"/>
              </a:ext>
            </a:extLst>
          </p:cNvPr>
          <p:cNvGrpSpPr/>
          <p:nvPr/>
        </p:nvGrpSpPr>
        <p:grpSpPr>
          <a:xfrm>
            <a:off x="363097" y="3642986"/>
            <a:ext cx="1360309" cy="518051"/>
            <a:chOff x="243192" y="458406"/>
            <a:chExt cx="1360309" cy="518051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EEF7A4D-21B0-4A24-A741-C21A8AB5A3F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9DC8A8C-E929-41AF-BD26-FEB1E143E0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ACFFF53-E2FF-4978-9C13-BA073210775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B711D089-465D-42D4-9FB9-D4759CED7A05}"/>
              </a:ext>
            </a:extLst>
          </p:cNvPr>
          <p:cNvSpPr txBox="1"/>
          <p:nvPr/>
        </p:nvSpPr>
        <p:spPr>
          <a:xfrm>
            <a:off x="725990" y="36785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0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it is SAFE ,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Vertex 7 with red . And move onto next vertex 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 flipV="1">
            <a:off x="8100165" y="4807584"/>
            <a:ext cx="310940" cy="4245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4839F1-AA7B-42EF-A20E-DF99A789B6E7}"/>
              </a:ext>
            </a:extLst>
          </p:cNvPr>
          <p:cNvGrpSpPr/>
          <p:nvPr/>
        </p:nvGrpSpPr>
        <p:grpSpPr>
          <a:xfrm>
            <a:off x="365609" y="1072846"/>
            <a:ext cx="1360309" cy="518051"/>
            <a:chOff x="243192" y="458406"/>
            <a:chExt cx="1360309" cy="518051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034E5B5-6C0C-4F32-86E8-3DD9283CBCE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F83B603-0334-4D72-B6C3-01091071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BA6094D-751E-4B13-BDF8-D5D94E002D9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5DA9EAB6-A821-4089-BC8B-21A8EBE55F39}"/>
              </a:ext>
            </a:extLst>
          </p:cNvPr>
          <p:cNvSpPr txBox="1"/>
          <p:nvPr/>
        </p:nvSpPr>
        <p:spPr>
          <a:xfrm>
            <a:off x="728502" y="11084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4DF1F4B-8F71-408C-BA29-C7DE7A39DAAF}"/>
              </a:ext>
            </a:extLst>
          </p:cNvPr>
          <p:cNvGrpSpPr/>
          <p:nvPr/>
        </p:nvGrpSpPr>
        <p:grpSpPr>
          <a:xfrm>
            <a:off x="365609" y="1569919"/>
            <a:ext cx="1360309" cy="518051"/>
            <a:chOff x="243192" y="458406"/>
            <a:chExt cx="1360309" cy="51805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AD34C8D-FA7E-49F7-AEBC-1E449D543E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0287CCC-8C6C-49BA-97D8-7570D42FF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B834392-BAE6-44FF-868A-B8E044E1F07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D701CF94-29C9-4D6B-8BA7-65CC2DC40134}"/>
              </a:ext>
            </a:extLst>
          </p:cNvPr>
          <p:cNvSpPr txBox="1"/>
          <p:nvPr/>
        </p:nvSpPr>
        <p:spPr>
          <a:xfrm>
            <a:off x="728502" y="16055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E103309-9405-4FE3-A355-CCE27E3F5E47}"/>
              </a:ext>
            </a:extLst>
          </p:cNvPr>
          <p:cNvGrpSpPr/>
          <p:nvPr/>
        </p:nvGrpSpPr>
        <p:grpSpPr>
          <a:xfrm>
            <a:off x="363097" y="2087969"/>
            <a:ext cx="1360309" cy="518051"/>
            <a:chOff x="243192" y="458406"/>
            <a:chExt cx="1360309" cy="518051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FE87D1E-BF76-4EBF-A300-D8F4222619A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7EE9041-D438-4CE3-AFED-476CF473B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A17E7FE-23F5-4CDE-BD93-514CA5A34B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45033180-11B1-46EF-902B-7096F771F93F}"/>
              </a:ext>
            </a:extLst>
          </p:cNvPr>
          <p:cNvSpPr txBox="1"/>
          <p:nvPr/>
        </p:nvSpPr>
        <p:spPr>
          <a:xfrm>
            <a:off x="725990" y="21235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AD3E9CE-CB99-4618-A408-9F04F8A423B7}"/>
              </a:ext>
            </a:extLst>
          </p:cNvPr>
          <p:cNvGrpSpPr/>
          <p:nvPr/>
        </p:nvGrpSpPr>
        <p:grpSpPr>
          <a:xfrm>
            <a:off x="363097" y="2593370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825C850-508C-47A3-AFC6-ECD2F7343F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D598FDC-59F0-4A24-BA0B-8394578D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897F712-7225-4B29-AA6A-878FBBEAB17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5D59E4C7-7936-4E99-899F-94CE33185A3C}"/>
              </a:ext>
            </a:extLst>
          </p:cNvPr>
          <p:cNvSpPr txBox="1"/>
          <p:nvPr/>
        </p:nvSpPr>
        <p:spPr>
          <a:xfrm>
            <a:off x="725990" y="26289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6486F28-8B1A-41E2-A09B-530C5BC94B47}"/>
              </a:ext>
            </a:extLst>
          </p:cNvPr>
          <p:cNvGrpSpPr/>
          <p:nvPr/>
        </p:nvGrpSpPr>
        <p:grpSpPr>
          <a:xfrm>
            <a:off x="363097" y="3098771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18514A0-3054-4806-825B-6C35EFCE7EB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61A19CE-F8E4-4964-9998-CD07FD2CC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0B62FD-59F6-4F8C-9C04-F25801344C1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063E0C7F-43C9-4FED-B408-0FB47307D87F}"/>
              </a:ext>
            </a:extLst>
          </p:cNvPr>
          <p:cNvSpPr txBox="1"/>
          <p:nvPr/>
        </p:nvSpPr>
        <p:spPr>
          <a:xfrm>
            <a:off x="725990" y="313438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FC870AD-4045-403A-9A0E-6A1D16A9F03D}"/>
              </a:ext>
            </a:extLst>
          </p:cNvPr>
          <p:cNvGrpSpPr/>
          <p:nvPr/>
        </p:nvGrpSpPr>
        <p:grpSpPr>
          <a:xfrm>
            <a:off x="363097" y="3642986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D7BF475-A7C2-4EF6-9AE4-91A20FAB2BE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108CCAA-EA55-4544-AB3B-CB32B53B0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DC10888-BEDF-4BA4-BE70-8015DA0CA08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CCFD229A-1C28-4301-9C9C-D56F0E5410DD}"/>
              </a:ext>
            </a:extLst>
          </p:cNvPr>
          <p:cNvSpPr txBox="1"/>
          <p:nvPr/>
        </p:nvSpPr>
        <p:spPr>
          <a:xfrm>
            <a:off x="725990" y="36785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73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V="1">
            <a:off x="8688034" y="4746458"/>
            <a:ext cx="440274" cy="3906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D4ECCBA-1B77-41DC-85EA-2612E9B2B33C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68FE344-517C-4F10-A81B-DCBA449B80FB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845194C7-2E23-4CDC-A084-D386D660B317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8207E2D1-1DAE-45FD-9BDC-A146F1C5C89D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7231219C-34FB-42C9-826E-3577703F0630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96BC2DBA-51D0-4E32-882A-A965E43A6E68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4D3A2ED5-8A60-43BC-A9B2-32A111F83AE4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with Vertex 8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NOT SAFE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Edge 4 – 8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BCB3DC-30E2-4FFD-8AE2-28C5D795DBDF}"/>
              </a:ext>
            </a:extLst>
          </p:cNvPr>
          <p:cNvGrpSpPr/>
          <p:nvPr/>
        </p:nvGrpSpPr>
        <p:grpSpPr>
          <a:xfrm>
            <a:off x="361993" y="1052289"/>
            <a:ext cx="1360309" cy="518051"/>
            <a:chOff x="243192" y="458406"/>
            <a:chExt cx="1360309" cy="51805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FB03348-42FF-493F-A6C6-74A4A67914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D9E1DC-CBBF-4B64-A9F4-45BBDC1C4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47E479-CC4C-4ADD-B769-5C038B3208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5575AEA-644B-41F1-A065-7C767727BBBF}"/>
              </a:ext>
            </a:extLst>
          </p:cNvPr>
          <p:cNvSpPr txBox="1"/>
          <p:nvPr/>
        </p:nvSpPr>
        <p:spPr>
          <a:xfrm>
            <a:off x="724886" y="10878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169511B-CD76-4D69-94EC-6BE4FE77AED9}"/>
              </a:ext>
            </a:extLst>
          </p:cNvPr>
          <p:cNvGrpSpPr/>
          <p:nvPr/>
        </p:nvGrpSpPr>
        <p:grpSpPr>
          <a:xfrm>
            <a:off x="361993" y="1596504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D9A371-7636-44A3-919D-29ECFEA3BA3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D7F2657-9BA8-493E-85E1-C2452F07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FB8FB4F-85C0-4A01-A16F-DAD353F10F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939135F7-DAB7-414C-A1E0-81A6C92EE916}"/>
              </a:ext>
            </a:extLst>
          </p:cNvPr>
          <p:cNvSpPr txBox="1"/>
          <p:nvPr/>
        </p:nvSpPr>
        <p:spPr>
          <a:xfrm>
            <a:off x="724886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22B4BC-0D35-4884-89F2-9B72EBDA1F33}"/>
              </a:ext>
            </a:extLst>
          </p:cNvPr>
          <p:cNvGrpSpPr/>
          <p:nvPr/>
        </p:nvGrpSpPr>
        <p:grpSpPr>
          <a:xfrm>
            <a:off x="361993" y="2093577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17B0EAC-68F4-4156-AA06-4A6481DFD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C0D89A8-DF36-41E3-87E3-008619389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E46995A-4A49-43A6-8EE3-E8E51385A6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AF69A585-1303-4557-8123-9E9540EB5133}"/>
              </a:ext>
            </a:extLst>
          </p:cNvPr>
          <p:cNvSpPr txBox="1"/>
          <p:nvPr/>
        </p:nvSpPr>
        <p:spPr>
          <a:xfrm>
            <a:off x="724886" y="21291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DE54B32-1B43-436D-A43D-009E8868CB95}"/>
              </a:ext>
            </a:extLst>
          </p:cNvPr>
          <p:cNvGrpSpPr/>
          <p:nvPr/>
        </p:nvGrpSpPr>
        <p:grpSpPr>
          <a:xfrm>
            <a:off x="359481" y="2611627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720C486-16AD-4A56-ADA5-7A23CB0F84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3042155-7328-49D7-9CAE-DD242C54B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624C9AC-DCE9-43C9-ADAE-80A0D45B0C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897BBDEC-E70E-44DF-AF76-7E7D4203ABEE}"/>
              </a:ext>
            </a:extLst>
          </p:cNvPr>
          <p:cNvSpPr txBox="1"/>
          <p:nvPr/>
        </p:nvSpPr>
        <p:spPr>
          <a:xfrm>
            <a:off x="722374" y="2647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2483463-F2FD-45E9-A01D-A22F28F9B49B}"/>
              </a:ext>
            </a:extLst>
          </p:cNvPr>
          <p:cNvGrpSpPr/>
          <p:nvPr/>
        </p:nvGrpSpPr>
        <p:grpSpPr>
          <a:xfrm>
            <a:off x="359481" y="3117028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584C59B-39DF-4DC7-AB71-F3FBAEDE19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8B71F17-F304-45A4-A63C-3CD794155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13EB748-25E4-411A-AED7-E6B16F9084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B7BFE2E-E582-4FC9-B3D6-FCE0C857E11A}"/>
              </a:ext>
            </a:extLst>
          </p:cNvPr>
          <p:cNvSpPr txBox="1"/>
          <p:nvPr/>
        </p:nvSpPr>
        <p:spPr>
          <a:xfrm>
            <a:off x="722374" y="315263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2E21A72-2BF2-40ED-9397-EE5049D3B5DD}"/>
              </a:ext>
            </a:extLst>
          </p:cNvPr>
          <p:cNvGrpSpPr/>
          <p:nvPr/>
        </p:nvGrpSpPr>
        <p:grpSpPr>
          <a:xfrm>
            <a:off x="359481" y="3622429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4560070-E32C-4A01-93A5-4CDA29581D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3767FB-9040-4392-BA31-C067FA72A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0FE6A8D-01FC-4983-9866-8339D47268E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7B48DADE-E751-42C3-985C-3DADBE23ABD9}"/>
              </a:ext>
            </a:extLst>
          </p:cNvPr>
          <p:cNvSpPr txBox="1"/>
          <p:nvPr/>
        </p:nvSpPr>
        <p:spPr>
          <a:xfrm>
            <a:off x="722374" y="36580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69D4913-99AE-45AF-9056-4CCFE19E2EE0}"/>
              </a:ext>
            </a:extLst>
          </p:cNvPr>
          <p:cNvGrpSpPr/>
          <p:nvPr/>
        </p:nvGrpSpPr>
        <p:grpSpPr>
          <a:xfrm>
            <a:off x="359481" y="4166644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4381782-4138-4E25-8FE2-20FF9B414A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8AD7F5F-E125-420F-873D-AE6A09C7C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56DB511-F5EC-46C7-A614-DFE17E7F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2E17F49-0084-4009-8D8A-C427D6BD51A0}"/>
              </a:ext>
            </a:extLst>
          </p:cNvPr>
          <p:cNvSpPr txBox="1"/>
          <p:nvPr/>
        </p:nvSpPr>
        <p:spPr>
          <a:xfrm>
            <a:off x="722374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735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V="1">
            <a:off x="8688034" y="4746458"/>
            <a:ext cx="440274" cy="3906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Checking with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blue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, it is NOT SAFE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 , edge 8 – 2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BCB3DC-30E2-4FFD-8AE2-28C5D795DBDF}"/>
              </a:ext>
            </a:extLst>
          </p:cNvPr>
          <p:cNvGrpSpPr/>
          <p:nvPr/>
        </p:nvGrpSpPr>
        <p:grpSpPr>
          <a:xfrm>
            <a:off x="361993" y="1052289"/>
            <a:ext cx="1360309" cy="518051"/>
            <a:chOff x="243192" y="458406"/>
            <a:chExt cx="1360309" cy="51805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FB03348-42FF-493F-A6C6-74A4A67914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D9E1DC-CBBF-4B64-A9F4-45BBDC1C4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47E479-CC4C-4ADD-B769-5C038B3208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5575AEA-644B-41F1-A065-7C767727BBBF}"/>
              </a:ext>
            </a:extLst>
          </p:cNvPr>
          <p:cNvSpPr txBox="1"/>
          <p:nvPr/>
        </p:nvSpPr>
        <p:spPr>
          <a:xfrm>
            <a:off x="724886" y="10878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169511B-CD76-4D69-94EC-6BE4FE77AED9}"/>
              </a:ext>
            </a:extLst>
          </p:cNvPr>
          <p:cNvGrpSpPr/>
          <p:nvPr/>
        </p:nvGrpSpPr>
        <p:grpSpPr>
          <a:xfrm>
            <a:off x="361993" y="1596504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D9A371-7636-44A3-919D-29ECFEA3BA3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D7F2657-9BA8-493E-85E1-C2452F07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FB8FB4F-85C0-4A01-A16F-DAD353F10F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939135F7-DAB7-414C-A1E0-81A6C92EE916}"/>
              </a:ext>
            </a:extLst>
          </p:cNvPr>
          <p:cNvSpPr txBox="1"/>
          <p:nvPr/>
        </p:nvSpPr>
        <p:spPr>
          <a:xfrm>
            <a:off x="724886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22B4BC-0D35-4884-89F2-9B72EBDA1F33}"/>
              </a:ext>
            </a:extLst>
          </p:cNvPr>
          <p:cNvGrpSpPr/>
          <p:nvPr/>
        </p:nvGrpSpPr>
        <p:grpSpPr>
          <a:xfrm>
            <a:off x="361993" y="2093577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17B0EAC-68F4-4156-AA06-4A6481DFD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C0D89A8-DF36-41E3-87E3-008619389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E46995A-4A49-43A6-8EE3-E8E51385A6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AF69A585-1303-4557-8123-9E9540EB5133}"/>
              </a:ext>
            </a:extLst>
          </p:cNvPr>
          <p:cNvSpPr txBox="1"/>
          <p:nvPr/>
        </p:nvSpPr>
        <p:spPr>
          <a:xfrm>
            <a:off x="724886" y="21291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DE54B32-1B43-436D-A43D-009E8868CB95}"/>
              </a:ext>
            </a:extLst>
          </p:cNvPr>
          <p:cNvGrpSpPr/>
          <p:nvPr/>
        </p:nvGrpSpPr>
        <p:grpSpPr>
          <a:xfrm>
            <a:off x="359481" y="2611627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720C486-16AD-4A56-ADA5-7A23CB0F84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3042155-7328-49D7-9CAE-DD242C54B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624C9AC-DCE9-43C9-ADAE-80A0D45B0C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897BBDEC-E70E-44DF-AF76-7E7D4203ABEE}"/>
              </a:ext>
            </a:extLst>
          </p:cNvPr>
          <p:cNvSpPr txBox="1"/>
          <p:nvPr/>
        </p:nvSpPr>
        <p:spPr>
          <a:xfrm>
            <a:off x="722374" y="2647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2483463-F2FD-45E9-A01D-A22F28F9B49B}"/>
              </a:ext>
            </a:extLst>
          </p:cNvPr>
          <p:cNvGrpSpPr/>
          <p:nvPr/>
        </p:nvGrpSpPr>
        <p:grpSpPr>
          <a:xfrm>
            <a:off x="359481" y="3117028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584C59B-39DF-4DC7-AB71-F3FBAEDE19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8B71F17-F304-45A4-A63C-3CD794155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13EB748-25E4-411A-AED7-E6B16F9084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B7BFE2E-E582-4FC9-B3D6-FCE0C857E11A}"/>
              </a:ext>
            </a:extLst>
          </p:cNvPr>
          <p:cNvSpPr txBox="1"/>
          <p:nvPr/>
        </p:nvSpPr>
        <p:spPr>
          <a:xfrm>
            <a:off x="722374" y="315263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2E21A72-2BF2-40ED-9397-EE5049D3B5DD}"/>
              </a:ext>
            </a:extLst>
          </p:cNvPr>
          <p:cNvGrpSpPr/>
          <p:nvPr/>
        </p:nvGrpSpPr>
        <p:grpSpPr>
          <a:xfrm>
            <a:off x="359481" y="3622429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4560070-E32C-4A01-93A5-4CDA29581D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3767FB-9040-4392-BA31-C067FA72A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0FE6A8D-01FC-4983-9866-8339D47268E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7B48DADE-E751-42C3-985C-3DADBE23ABD9}"/>
              </a:ext>
            </a:extLst>
          </p:cNvPr>
          <p:cNvSpPr txBox="1"/>
          <p:nvPr/>
        </p:nvSpPr>
        <p:spPr>
          <a:xfrm>
            <a:off x="722374" y="36580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69D4913-99AE-45AF-9056-4CCFE19E2EE0}"/>
              </a:ext>
            </a:extLst>
          </p:cNvPr>
          <p:cNvGrpSpPr/>
          <p:nvPr/>
        </p:nvGrpSpPr>
        <p:grpSpPr>
          <a:xfrm>
            <a:off x="359481" y="4166644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4381782-4138-4E25-8FE2-20FF9B414A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8AD7F5F-E125-420F-873D-AE6A09C7C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56DB511-F5EC-46C7-A614-DFE17E7F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2E17F49-0084-4009-8D8A-C427D6BD51A0}"/>
              </a:ext>
            </a:extLst>
          </p:cNvPr>
          <p:cNvSpPr txBox="1"/>
          <p:nvPr/>
        </p:nvSpPr>
        <p:spPr>
          <a:xfrm>
            <a:off x="722374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D2BF8DD-73B4-4808-B56B-9F70DF28931D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FEA04AF-9683-4D9F-84FF-024590559FA1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7264C36B-250A-4671-9579-5838C317A6C8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9DBDD12-444C-4153-8356-EA268D31248F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7DEC01A6-9B39-43AB-A44F-151AFA1E13D9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F94FD182-174A-414E-B462-78AC21143B9C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93FA3747-8057-455C-8AA1-94C0067C208E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720628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V="1">
            <a:off x="8688034" y="4746458"/>
            <a:ext cx="440274" cy="3906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Checking with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orange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, it is SAFE 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BCB3DC-30E2-4FFD-8AE2-28C5D795DBDF}"/>
              </a:ext>
            </a:extLst>
          </p:cNvPr>
          <p:cNvGrpSpPr/>
          <p:nvPr/>
        </p:nvGrpSpPr>
        <p:grpSpPr>
          <a:xfrm>
            <a:off x="361993" y="1052289"/>
            <a:ext cx="1360309" cy="518051"/>
            <a:chOff x="243192" y="458406"/>
            <a:chExt cx="1360309" cy="51805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FB03348-42FF-493F-A6C6-74A4A67914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D9E1DC-CBBF-4B64-A9F4-45BBDC1C4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47E479-CC4C-4ADD-B769-5C038B3208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5575AEA-644B-41F1-A065-7C767727BBBF}"/>
              </a:ext>
            </a:extLst>
          </p:cNvPr>
          <p:cNvSpPr txBox="1"/>
          <p:nvPr/>
        </p:nvSpPr>
        <p:spPr>
          <a:xfrm>
            <a:off x="724886" y="10878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169511B-CD76-4D69-94EC-6BE4FE77AED9}"/>
              </a:ext>
            </a:extLst>
          </p:cNvPr>
          <p:cNvGrpSpPr/>
          <p:nvPr/>
        </p:nvGrpSpPr>
        <p:grpSpPr>
          <a:xfrm>
            <a:off x="361993" y="1596504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D9A371-7636-44A3-919D-29ECFEA3BA3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D7F2657-9BA8-493E-85E1-C2452F07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FB8FB4F-85C0-4A01-A16F-DAD353F10F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939135F7-DAB7-414C-A1E0-81A6C92EE916}"/>
              </a:ext>
            </a:extLst>
          </p:cNvPr>
          <p:cNvSpPr txBox="1"/>
          <p:nvPr/>
        </p:nvSpPr>
        <p:spPr>
          <a:xfrm>
            <a:off x="724886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22B4BC-0D35-4884-89F2-9B72EBDA1F33}"/>
              </a:ext>
            </a:extLst>
          </p:cNvPr>
          <p:cNvGrpSpPr/>
          <p:nvPr/>
        </p:nvGrpSpPr>
        <p:grpSpPr>
          <a:xfrm>
            <a:off x="361993" y="2093577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17B0EAC-68F4-4156-AA06-4A6481DFD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C0D89A8-DF36-41E3-87E3-008619389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E46995A-4A49-43A6-8EE3-E8E51385A6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AF69A585-1303-4557-8123-9E9540EB5133}"/>
              </a:ext>
            </a:extLst>
          </p:cNvPr>
          <p:cNvSpPr txBox="1"/>
          <p:nvPr/>
        </p:nvSpPr>
        <p:spPr>
          <a:xfrm>
            <a:off x="724886" y="21291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DE54B32-1B43-436D-A43D-009E8868CB95}"/>
              </a:ext>
            </a:extLst>
          </p:cNvPr>
          <p:cNvGrpSpPr/>
          <p:nvPr/>
        </p:nvGrpSpPr>
        <p:grpSpPr>
          <a:xfrm>
            <a:off x="359481" y="2611627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720C486-16AD-4A56-ADA5-7A23CB0F84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3042155-7328-49D7-9CAE-DD242C54B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624C9AC-DCE9-43C9-ADAE-80A0D45B0C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897BBDEC-E70E-44DF-AF76-7E7D4203ABEE}"/>
              </a:ext>
            </a:extLst>
          </p:cNvPr>
          <p:cNvSpPr txBox="1"/>
          <p:nvPr/>
        </p:nvSpPr>
        <p:spPr>
          <a:xfrm>
            <a:off x="722374" y="2647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2483463-F2FD-45E9-A01D-A22F28F9B49B}"/>
              </a:ext>
            </a:extLst>
          </p:cNvPr>
          <p:cNvGrpSpPr/>
          <p:nvPr/>
        </p:nvGrpSpPr>
        <p:grpSpPr>
          <a:xfrm>
            <a:off x="359481" y="3117028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584C59B-39DF-4DC7-AB71-F3FBAEDE19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8B71F17-F304-45A4-A63C-3CD794155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13EB748-25E4-411A-AED7-E6B16F9084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B7BFE2E-E582-4FC9-B3D6-FCE0C857E11A}"/>
              </a:ext>
            </a:extLst>
          </p:cNvPr>
          <p:cNvSpPr txBox="1"/>
          <p:nvPr/>
        </p:nvSpPr>
        <p:spPr>
          <a:xfrm>
            <a:off x="722374" y="315263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2E21A72-2BF2-40ED-9397-EE5049D3B5DD}"/>
              </a:ext>
            </a:extLst>
          </p:cNvPr>
          <p:cNvGrpSpPr/>
          <p:nvPr/>
        </p:nvGrpSpPr>
        <p:grpSpPr>
          <a:xfrm>
            <a:off x="359481" y="3622429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4560070-E32C-4A01-93A5-4CDA29581D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3767FB-9040-4392-BA31-C067FA72A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0FE6A8D-01FC-4983-9866-8339D47268E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7B48DADE-E751-42C3-985C-3DADBE23ABD9}"/>
              </a:ext>
            </a:extLst>
          </p:cNvPr>
          <p:cNvSpPr txBox="1"/>
          <p:nvPr/>
        </p:nvSpPr>
        <p:spPr>
          <a:xfrm>
            <a:off x="722374" y="36580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69D4913-99AE-45AF-9056-4CCFE19E2EE0}"/>
              </a:ext>
            </a:extLst>
          </p:cNvPr>
          <p:cNvGrpSpPr/>
          <p:nvPr/>
        </p:nvGrpSpPr>
        <p:grpSpPr>
          <a:xfrm>
            <a:off x="359481" y="4166644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4381782-4138-4E25-8FE2-20FF9B414A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8AD7F5F-E125-420F-873D-AE6A09C7C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56DB511-F5EC-46C7-A614-DFE17E7F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2E17F49-0084-4009-8D8A-C427D6BD51A0}"/>
              </a:ext>
            </a:extLst>
          </p:cNvPr>
          <p:cNvSpPr txBox="1"/>
          <p:nvPr/>
        </p:nvSpPr>
        <p:spPr>
          <a:xfrm>
            <a:off x="722374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724E0CB-EFB9-4D24-A242-63D60B2C2CFD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1697300-C3B1-4C01-BF7C-1959AF4EDCC6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1A45AE34-31C5-4D47-8862-75691365B0A4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14F78FB1-48EB-41B7-9C27-B28C37820569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BDBAB349-CFE8-4C11-B1A6-DE61FE644407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902E71AA-EB11-4DB0-9556-5D37926D578F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240BAB78-9A20-45AE-B5E5-2540A76584E1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511584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V="1">
            <a:off x="8688034" y="4746458"/>
            <a:ext cx="440274" cy="3906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it is SAFE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8 with orange and move onto next vertex 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BCB3DC-30E2-4FFD-8AE2-28C5D795DBDF}"/>
              </a:ext>
            </a:extLst>
          </p:cNvPr>
          <p:cNvGrpSpPr/>
          <p:nvPr/>
        </p:nvGrpSpPr>
        <p:grpSpPr>
          <a:xfrm>
            <a:off x="361993" y="1052289"/>
            <a:ext cx="1360309" cy="518051"/>
            <a:chOff x="243192" y="458406"/>
            <a:chExt cx="1360309" cy="51805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FB03348-42FF-493F-A6C6-74A4A67914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D9E1DC-CBBF-4B64-A9F4-45BBDC1C4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47E479-CC4C-4ADD-B769-5C038B3208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5575AEA-644B-41F1-A065-7C767727BBBF}"/>
              </a:ext>
            </a:extLst>
          </p:cNvPr>
          <p:cNvSpPr txBox="1"/>
          <p:nvPr/>
        </p:nvSpPr>
        <p:spPr>
          <a:xfrm>
            <a:off x="724886" y="10878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169511B-CD76-4D69-94EC-6BE4FE77AED9}"/>
              </a:ext>
            </a:extLst>
          </p:cNvPr>
          <p:cNvGrpSpPr/>
          <p:nvPr/>
        </p:nvGrpSpPr>
        <p:grpSpPr>
          <a:xfrm>
            <a:off x="361993" y="1596504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D9A371-7636-44A3-919D-29ECFEA3BA3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D7F2657-9BA8-493E-85E1-C2452F07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FB8FB4F-85C0-4A01-A16F-DAD353F10F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939135F7-DAB7-414C-A1E0-81A6C92EE916}"/>
              </a:ext>
            </a:extLst>
          </p:cNvPr>
          <p:cNvSpPr txBox="1"/>
          <p:nvPr/>
        </p:nvSpPr>
        <p:spPr>
          <a:xfrm>
            <a:off x="724886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22B4BC-0D35-4884-89F2-9B72EBDA1F33}"/>
              </a:ext>
            </a:extLst>
          </p:cNvPr>
          <p:cNvGrpSpPr/>
          <p:nvPr/>
        </p:nvGrpSpPr>
        <p:grpSpPr>
          <a:xfrm>
            <a:off x="361993" y="2093577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17B0EAC-68F4-4156-AA06-4A6481DFD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C0D89A8-DF36-41E3-87E3-008619389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E46995A-4A49-43A6-8EE3-E8E51385A6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AF69A585-1303-4557-8123-9E9540EB5133}"/>
              </a:ext>
            </a:extLst>
          </p:cNvPr>
          <p:cNvSpPr txBox="1"/>
          <p:nvPr/>
        </p:nvSpPr>
        <p:spPr>
          <a:xfrm>
            <a:off x="724886" y="21291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DE54B32-1B43-436D-A43D-009E8868CB95}"/>
              </a:ext>
            </a:extLst>
          </p:cNvPr>
          <p:cNvGrpSpPr/>
          <p:nvPr/>
        </p:nvGrpSpPr>
        <p:grpSpPr>
          <a:xfrm>
            <a:off x="359481" y="2611627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720C486-16AD-4A56-ADA5-7A23CB0F84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3042155-7328-49D7-9CAE-DD242C54B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624C9AC-DCE9-43C9-ADAE-80A0D45B0C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897BBDEC-E70E-44DF-AF76-7E7D4203ABEE}"/>
              </a:ext>
            </a:extLst>
          </p:cNvPr>
          <p:cNvSpPr txBox="1"/>
          <p:nvPr/>
        </p:nvSpPr>
        <p:spPr>
          <a:xfrm>
            <a:off x="722374" y="2647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2483463-F2FD-45E9-A01D-A22F28F9B49B}"/>
              </a:ext>
            </a:extLst>
          </p:cNvPr>
          <p:cNvGrpSpPr/>
          <p:nvPr/>
        </p:nvGrpSpPr>
        <p:grpSpPr>
          <a:xfrm>
            <a:off x="359481" y="3117028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584C59B-39DF-4DC7-AB71-F3FBAEDE19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8B71F17-F304-45A4-A63C-3CD794155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13EB748-25E4-411A-AED7-E6B16F9084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B7BFE2E-E582-4FC9-B3D6-FCE0C857E11A}"/>
              </a:ext>
            </a:extLst>
          </p:cNvPr>
          <p:cNvSpPr txBox="1"/>
          <p:nvPr/>
        </p:nvSpPr>
        <p:spPr>
          <a:xfrm>
            <a:off x="722374" y="315263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2E21A72-2BF2-40ED-9397-EE5049D3B5DD}"/>
              </a:ext>
            </a:extLst>
          </p:cNvPr>
          <p:cNvGrpSpPr/>
          <p:nvPr/>
        </p:nvGrpSpPr>
        <p:grpSpPr>
          <a:xfrm>
            <a:off x="359481" y="3622429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4560070-E32C-4A01-93A5-4CDA29581D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3767FB-9040-4392-BA31-C067FA72A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0FE6A8D-01FC-4983-9866-8339D47268E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7B48DADE-E751-42C3-985C-3DADBE23ABD9}"/>
              </a:ext>
            </a:extLst>
          </p:cNvPr>
          <p:cNvSpPr txBox="1"/>
          <p:nvPr/>
        </p:nvSpPr>
        <p:spPr>
          <a:xfrm>
            <a:off x="722374" y="36580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69D4913-99AE-45AF-9056-4CCFE19E2EE0}"/>
              </a:ext>
            </a:extLst>
          </p:cNvPr>
          <p:cNvGrpSpPr/>
          <p:nvPr/>
        </p:nvGrpSpPr>
        <p:grpSpPr>
          <a:xfrm>
            <a:off x="359481" y="4166644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4381782-4138-4E25-8FE2-20FF9B414A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8AD7F5F-E125-420F-873D-AE6A09C7C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56DB511-F5EC-46C7-A614-DFE17E7F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2E17F49-0084-4009-8D8A-C427D6BD51A0}"/>
              </a:ext>
            </a:extLst>
          </p:cNvPr>
          <p:cNvSpPr txBox="1"/>
          <p:nvPr/>
        </p:nvSpPr>
        <p:spPr>
          <a:xfrm>
            <a:off x="722374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55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3159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Similarly on Vertex 9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Red / blue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doesnot</a:t>
            </a:r>
            <a:r>
              <a:rPr lang="en-US" sz="2000" b="1" dirty="0">
                <a:latin typeface="Palatino Linotype" panose="02040502050505030304" pitchFamily="18" charset="0"/>
              </a:rPr>
              <a:t> work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edge 9 – 7 and 9 – 3 resp.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CCB6DC-EFC4-4624-A9C2-86B994EA4AAE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1A65496-D07E-43DA-850A-A915DD1A8E64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19DD55E0-2B9B-4844-9B47-FE4065B075D4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598CC2F5-DDC9-408D-9573-811EE528D606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493F6033-7842-421B-9B43-95A434A0DA6D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9D0FCAC7-15BE-4D94-AF44-B45ACF9E3308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19D56304-7D75-48A0-95A8-BBAB1FD4F8F9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779082E-6751-4B48-991C-A089C19F57AC}"/>
              </a:ext>
            </a:extLst>
          </p:cNvPr>
          <p:cNvGrpSpPr/>
          <p:nvPr/>
        </p:nvGrpSpPr>
        <p:grpSpPr>
          <a:xfrm>
            <a:off x="365802" y="1089566"/>
            <a:ext cx="1360309" cy="518051"/>
            <a:chOff x="243192" y="458406"/>
            <a:chExt cx="1360309" cy="518051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2C292E-C631-4BFB-A10A-9D345262B7A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03ABC35-5440-4A23-A80C-AC09C5FE4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CD0FF17-61D7-4891-8187-F0820692B93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6F124FD7-C0E2-4545-8678-A0988257B380}"/>
              </a:ext>
            </a:extLst>
          </p:cNvPr>
          <p:cNvSpPr txBox="1"/>
          <p:nvPr/>
        </p:nvSpPr>
        <p:spPr>
          <a:xfrm>
            <a:off x="728695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2A1D872-7A32-46D4-B066-B776556B5231}"/>
              </a:ext>
            </a:extLst>
          </p:cNvPr>
          <p:cNvGrpSpPr/>
          <p:nvPr/>
        </p:nvGrpSpPr>
        <p:grpSpPr>
          <a:xfrm>
            <a:off x="359266" y="1596504"/>
            <a:ext cx="1360309" cy="518051"/>
            <a:chOff x="243192" y="458406"/>
            <a:chExt cx="1360309" cy="51805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D80711E-249B-4DC1-AFCB-1379B97F4F0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6A68490-0890-4955-887C-6AB4A3297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3FD9A69-FA7F-4CFE-BB73-96BE3E028FC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7A13A1C6-7EBD-4F7B-8D78-92D4FDB2BD76}"/>
              </a:ext>
            </a:extLst>
          </p:cNvPr>
          <p:cNvSpPr txBox="1"/>
          <p:nvPr/>
        </p:nvSpPr>
        <p:spPr>
          <a:xfrm>
            <a:off x="722159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1E393FD-5168-497F-8C18-9AEBF827562C}"/>
              </a:ext>
            </a:extLst>
          </p:cNvPr>
          <p:cNvGrpSpPr/>
          <p:nvPr/>
        </p:nvGrpSpPr>
        <p:grpSpPr>
          <a:xfrm>
            <a:off x="359266" y="2140719"/>
            <a:ext cx="1360309" cy="518051"/>
            <a:chOff x="243192" y="458406"/>
            <a:chExt cx="1360309" cy="51805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2104D0C-FDDF-4965-ADDE-B466B1638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24F109A-FA5C-4AEE-8ED6-DC3CC68863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CE34895-D9C1-4F67-B58A-93B18BABF93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5FF79BA3-44A5-449F-85C0-36DC7EFC6FFB}"/>
              </a:ext>
            </a:extLst>
          </p:cNvPr>
          <p:cNvSpPr txBox="1"/>
          <p:nvPr/>
        </p:nvSpPr>
        <p:spPr>
          <a:xfrm>
            <a:off x="722159" y="21763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823190A-7B6C-4440-981A-93B29FAEEDBC}"/>
              </a:ext>
            </a:extLst>
          </p:cNvPr>
          <p:cNvGrpSpPr/>
          <p:nvPr/>
        </p:nvGrpSpPr>
        <p:grpSpPr>
          <a:xfrm>
            <a:off x="359266" y="2637792"/>
            <a:ext cx="1360309" cy="518051"/>
            <a:chOff x="243192" y="458406"/>
            <a:chExt cx="1360309" cy="51805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181A37C-C7A2-41B9-9572-72D277CF791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C1E7489-A8FC-48E1-9B96-E597A681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CBCB9EA-6F03-494D-AAAD-2D0FE0904A9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55D750CF-287B-4E3A-AFBC-11F40CE4FCF7}"/>
              </a:ext>
            </a:extLst>
          </p:cNvPr>
          <p:cNvSpPr txBox="1"/>
          <p:nvPr/>
        </p:nvSpPr>
        <p:spPr>
          <a:xfrm>
            <a:off x="722159" y="2673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CB65547-1660-44ED-988C-E9AA832D1700}"/>
              </a:ext>
            </a:extLst>
          </p:cNvPr>
          <p:cNvGrpSpPr/>
          <p:nvPr/>
        </p:nvGrpSpPr>
        <p:grpSpPr>
          <a:xfrm>
            <a:off x="356754" y="3155842"/>
            <a:ext cx="1360309" cy="518051"/>
            <a:chOff x="243192" y="458406"/>
            <a:chExt cx="1360309" cy="518051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B1F1774-5F52-4E42-BDC1-5EB946CF386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6A63C22-F785-4138-A9F2-21F5D1E6E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7DC3E2E-80F9-448D-AD10-DE87AB69AAA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F6FD0DC-97ED-494D-82BA-BDA48A2E2239}"/>
              </a:ext>
            </a:extLst>
          </p:cNvPr>
          <p:cNvSpPr txBox="1"/>
          <p:nvPr/>
        </p:nvSpPr>
        <p:spPr>
          <a:xfrm>
            <a:off x="719647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96C022D-51C8-4D07-99CC-BD1487AE3AC3}"/>
              </a:ext>
            </a:extLst>
          </p:cNvPr>
          <p:cNvGrpSpPr/>
          <p:nvPr/>
        </p:nvGrpSpPr>
        <p:grpSpPr>
          <a:xfrm>
            <a:off x="356754" y="3661243"/>
            <a:ext cx="1360309" cy="518051"/>
            <a:chOff x="243192" y="458406"/>
            <a:chExt cx="1360309" cy="518051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2E9EABA-E77F-46EE-9BD1-A744FB531CE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414A4E5-3749-40B4-8156-1B2BDDC2E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88E602B-B498-4565-B125-1424FD6918A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8502DE08-8DBD-4C3C-970E-BEC8B1BF5A8D}"/>
              </a:ext>
            </a:extLst>
          </p:cNvPr>
          <p:cNvSpPr txBox="1"/>
          <p:nvPr/>
        </p:nvSpPr>
        <p:spPr>
          <a:xfrm>
            <a:off x="719647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00AE9A7-60F4-41CD-8E7C-A5D7C52EF5AA}"/>
              </a:ext>
            </a:extLst>
          </p:cNvPr>
          <p:cNvGrpSpPr/>
          <p:nvPr/>
        </p:nvGrpSpPr>
        <p:grpSpPr>
          <a:xfrm>
            <a:off x="356754" y="4166644"/>
            <a:ext cx="1360309" cy="518051"/>
            <a:chOff x="243192" y="458406"/>
            <a:chExt cx="1360309" cy="51805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64BD894-35C3-47F6-89F9-217FA2D3EB3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14F41F0-B0B9-4233-A2B9-7BB1CF2BF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0E74ABF-9317-4F8E-9A58-610605E2C23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27A76B3F-2C37-4750-9F67-8F03E8F3BA50}"/>
              </a:ext>
            </a:extLst>
          </p:cNvPr>
          <p:cNvSpPr txBox="1"/>
          <p:nvPr/>
        </p:nvSpPr>
        <p:spPr>
          <a:xfrm>
            <a:off x="719647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EFC7C1-789A-48B2-B568-474736C41299}"/>
              </a:ext>
            </a:extLst>
          </p:cNvPr>
          <p:cNvGrpSpPr/>
          <p:nvPr/>
        </p:nvGrpSpPr>
        <p:grpSpPr>
          <a:xfrm>
            <a:off x="356754" y="4710859"/>
            <a:ext cx="1360309" cy="518051"/>
            <a:chOff x="243192" y="458406"/>
            <a:chExt cx="1360309" cy="518051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3A29AFD-193C-498E-B5B3-304DCFB7434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40D3878-6764-46D3-9885-FDC77AD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5437B8A-275B-4781-820F-7A68F393E72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14831E5E-47B9-4CC5-9AA8-28CE3CB2EA8A}"/>
              </a:ext>
            </a:extLst>
          </p:cNvPr>
          <p:cNvSpPr txBox="1"/>
          <p:nvPr/>
        </p:nvSpPr>
        <p:spPr>
          <a:xfrm>
            <a:off x="719647" y="474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0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3159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Similarly on Vertex 9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Red / blue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doesnot</a:t>
            </a:r>
            <a:r>
              <a:rPr lang="en-US" sz="2000" b="1" dirty="0">
                <a:latin typeface="Palatino Linotype" panose="02040502050505030304" pitchFamily="18" charset="0"/>
              </a:rPr>
              <a:t> work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edge 9 – 7 and 9 – 3 resp.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FDFFCC0-A681-47BB-A276-C01030D6CE05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4299483-B11F-42E0-BFDA-14571FD1BD8D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C6AAF592-6123-4549-AB37-D764ED9C8198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67474DE4-168A-4258-BC95-62F964AB4CCF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786C2264-2B66-4CE5-ACA3-B9407D145C1B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2DAB3800-5191-4138-BDD6-854DD7FB3D9C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7356360D-C825-4357-AE07-297D807E300A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7000CA-CA12-490E-BDDA-DB7ECC0CC772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227D100-D43D-41B5-B32A-1904C16E293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A9B98A6-99D6-46CE-9AC2-C576C8861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B26BC2F-F479-4506-8292-6FEC484DB1F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CB00214-EBC9-423C-BC84-A2577725F86A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6F12721-5AFB-416F-B967-9A4889E8114D}"/>
              </a:ext>
            </a:extLst>
          </p:cNvPr>
          <p:cNvGrpSpPr/>
          <p:nvPr/>
        </p:nvGrpSpPr>
        <p:grpSpPr>
          <a:xfrm>
            <a:off x="365802" y="1089566"/>
            <a:ext cx="1360309" cy="518051"/>
            <a:chOff x="243192" y="458406"/>
            <a:chExt cx="1360309" cy="51805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968789D-88CC-449B-AFA3-965AA9321FB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62F3337-9502-4561-9039-2241F6465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12A705-B176-4CE5-B771-5E7E4F22BE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CBA56447-8FFD-4821-8B90-C3BD7816CDE7}"/>
              </a:ext>
            </a:extLst>
          </p:cNvPr>
          <p:cNvSpPr txBox="1"/>
          <p:nvPr/>
        </p:nvSpPr>
        <p:spPr>
          <a:xfrm>
            <a:off x="728695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AEE6F54-3D2E-4F69-9AD9-36D136DDCD62}"/>
              </a:ext>
            </a:extLst>
          </p:cNvPr>
          <p:cNvGrpSpPr/>
          <p:nvPr/>
        </p:nvGrpSpPr>
        <p:grpSpPr>
          <a:xfrm>
            <a:off x="359266" y="1596504"/>
            <a:ext cx="1360309" cy="518051"/>
            <a:chOff x="243192" y="458406"/>
            <a:chExt cx="1360309" cy="51805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7AF36AA-E637-46BB-A0A0-209696494D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53F66B6-AA06-41B0-BC53-D6074CA4C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B8B04D5-2254-420F-8276-9448756075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D759BE2C-1431-474B-A0CE-47931D63FFC8}"/>
              </a:ext>
            </a:extLst>
          </p:cNvPr>
          <p:cNvSpPr txBox="1"/>
          <p:nvPr/>
        </p:nvSpPr>
        <p:spPr>
          <a:xfrm>
            <a:off x="722159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C713524-CCB9-4E39-95AF-209FBECFD7EB}"/>
              </a:ext>
            </a:extLst>
          </p:cNvPr>
          <p:cNvGrpSpPr/>
          <p:nvPr/>
        </p:nvGrpSpPr>
        <p:grpSpPr>
          <a:xfrm>
            <a:off x="359266" y="2140719"/>
            <a:ext cx="1360309" cy="518051"/>
            <a:chOff x="243192" y="458406"/>
            <a:chExt cx="1360309" cy="51805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DD1D26A-B4A0-4A55-B00B-26E8E5CD61C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CF44A0F-DF36-420D-862B-B9E570EB8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57B6B3B-A2B2-424B-B359-1FD5CEF861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F4877A28-2956-449B-9A88-08FF37F06D9A}"/>
              </a:ext>
            </a:extLst>
          </p:cNvPr>
          <p:cNvSpPr txBox="1"/>
          <p:nvPr/>
        </p:nvSpPr>
        <p:spPr>
          <a:xfrm>
            <a:off x="722159" y="21763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4B4D5DB-8C8B-4867-B8FA-8F37DD0A1667}"/>
              </a:ext>
            </a:extLst>
          </p:cNvPr>
          <p:cNvGrpSpPr/>
          <p:nvPr/>
        </p:nvGrpSpPr>
        <p:grpSpPr>
          <a:xfrm>
            <a:off x="359266" y="2637792"/>
            <a:ext cx="1360309" cy="518051"/>
            <a:chOff x="243192" y="458406"/>
            <a:chExt cx="1360309" cy="518051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1D54801-B128-488E-81AC-763224C66D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ABCA8AF-5539-4D87-8D5C-CE3A449A1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AC03635-35F0-416B-86A4-21DEBC610BD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14043B2-552E-43F6-9EA8-0A494DA9A52E}"/>
              </a:ext>
            </a:extLst>
          </p:cNvPr>
          <p:cNvSpPr txBox="1"/>
          <p:nvPr/>
        </p:nvSpPr>
        <p:spPr>
          <a:xfrm>
            <a:off x="722159" y="2673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ABA93FB-2CAB-45BB-B1CD-B86911012A45}"/>
              </a:ext>
            </a:extLst>
          </p:cNvPr>
          <p:cNvGrpSpPr/>
          <p:nvPr/>
        </p:nvGrpSpPr>
        <p:grpSpPr>
          <a:xfrm>
            <a:off x="356754" y="3155842"/>
            <a:ext cx="1360309" cy="518051"/>
            <a:chOff x="243192" y="458406"/>
            <a:chExt cx="1360309" cy="518051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67DC45-B560-4AA3-A8D2-61FBE873065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5A5DD16-9D8F-4FFD-9166-9DA4432666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2101263-6F31-4EF1-BCC6-664F9E07CF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FCC5EEA5-FA3C-4308-93E4-8782A262F06A}"/>
              </a:ext>
            </a:extLst>
          </p:cNvPr>
          <p:cNvSpPr txBox="1"/>
          <p:nvPr/>
        </p:nvSpPr>
        <p:spPr>
          <a:xfrm>
            <a:off x="719647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1EFE76-8411-4E9D-987E-423CDA7001B8}"/>
              </a:ext>
            </a:extLst>
          </p:cNvPr>
          <p:cNvGrpSpPr/>
          <p:nvPr/>
        </p:nvGrpSpPr>
        <p:grpSpPr>
          <a:xfrm>
            <a:off x="356754" y="3661243"/>
            <a:ext cx="1360309" cy="518051"/>
            <a:chOff x="243192" y="458406"/>
            <a:chExt cx="1360309" cy="51805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309EEFA-2BD3-4165-AE21-57905A231D5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F33DADB-BABE-42F2-AEEA-C9BFC9F11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414B0B2-097B-4ED1-BAB5-E33EA8D499D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3B81EDC7-62CF-4CD4-BB11-5A3C9E0482C5}"/>
              </a:ext>
            </a:extLst>
          </p:cNvPr>
          <p:cNvSpPr txBox="1"/>
          <p:nvPr/>
        </p:nvSpPr>
        <p:spPr>
          <a:xfrm>
            <a:off x="719647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F8FDF7E-E3DF-4165-B9BE-330BAF1DCE14}"/>
              </a:ext>
            </a:extLst>
          </p:cNvPr>
          <p:cNvGrpSpPr/>
          <p:nvPr/>
        </p:nvGrpSpPr>
        <p:grpSpPr>
          <a:xfrm>
            <a:off x="356754" y="4166644"/>
            <a:ext cx="1360309" cy="518051"/>
            <a:chOff x="243192" y="458406"/>
            <a:chExt cx="1360309" cy="518051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8563ECB-6C85-4DC3-BD3D-EA1B23303C6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289C453-5CCA-4E65-9DDA-6D4BA2E5E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258E59B-1253-44F7-8A32-65152B6681B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EB62C0B6-75C1-4A5C-9DEE-0085F0F1AE96}"/>
              </a:ext>
            </a:extLst>
          </p:cNvPr>
          <p:cNvSpPr txBox="1"/>
          <p:nvPr/>
        </p:nvSpPr>
        <p:spPr>
          <a:xfrm>
            <a:off x="719647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80C3059-FCB0-4466-8EE7-A024529BF165}"/>
              </a:ext>
            </a:extLst>
          </p:cNvPr>
          <p:cNvGrpSpPr/>
          <p:nvPr/>
        </p:nvGrpSpPr>
        <p:grpSpPr>
          <a:xfrm>
            <a:off x="356754" y="4710859"/>
            <a:ext cx="1360309" cy="518051"/>
            <a:chOff x="243192" y="458406"/>
            <a:chExt cx="1360309" cy="518051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5EDD6EBE-33A7-4777-8F84-48CCF1CC208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54F479C-F715-46D5-8352-287FFA3546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14CAFA9-6061-48ED-A3F0-9C6483E4BF1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BB5FBD5F-691B-478E-99AF-C02FC613C20A}"/>
              </a:ext>
            </a:extLst>
          </p:cNvPr>
          <p:cNvSpPr txBox="1"/>
          <p:nvPr/>
        </p:nvSpPr>
        <p:spPr>
          <a:xfrm>
            <a:off x="719647" y="474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8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F41A9149-12CF-462D-9C1A-3A77D2E8CC05}"/>
              </a:ext>
            </a:extLst>
          </p:cNvPr>
          <p:cNvSpPr txBox="1"/>
          <p:nvPr/>
        </p:nvSpPr>
        <p:spPr>
          <a:xfrm>
            <a:off x="186754" y="272146"/>
            <a:ext cx="658886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Algorithm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iterate (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) from vertex 1 to N ( i.e. 10)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Each vertex but before </a:t>
            </a:r>
            <a:r>
              <a:rPr lang="en-US" sz="2400" b="1" dirty="0" err="1">
                <a:latin typeface="Palatino Linotype" panose="02040502050505030304" pitchFamily="18" charset="0"/>
              </a:rPr>
              <a:t>colouring</a:t>
            </a:r>
            <a:r>
              <a:rPr lang="en-US" sz="2400" b="1" dirty="0">
                <a:latin typeface="Palatino Linotype" panose="02040502050505030304" pitchFamily="18" charset="0"/>
              </a:rPr>
              <a:t> We will check whether the vertex V will be </a:t>
            </a:r>
          </a:p>
          <a:p>
            <a:r>
              <a:rPr lang="en-US" sz="2400" b="1" dirty="0" err="1">
                <a:latin typeface="Palatino Linotype" panose="02040502050505030304" pitchFamily="18" charset="0"/>
              </a:rPr>
              <a:t>Coloured</a:t>
            </a:r>
            <a:r>
              <a:rPr lang="en-US" sz="2400" b="1" dirty="0">
                <a:latin typeface="Palatino Linotype" panose="02040502050505030304" pitchFamily="18" charset="0"/>
              </a:rPr>
              <a:t> is safe or not .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( </a:t>
            </a:r>
            <a:r>
              <a:rPr lang="en-US" sz="2400" b="1" dirty="0" err="1">
                <a:latin typeface="Palatino Linotype" panose="02040502050505030304" pitchFamily="18" charset="0"/>
              </a:rPr>
              <a:t>i.e</a:t>
            </a:r>
            <a:r>
              <a:rPr lang="en-US" sz="2400" b="1" dirty="0">
                <a:latin typeface="Palatino Linotype" panose="02040502050505030304" pitchFamily="18" charset="0"/>
              </a:rPr>
              <a:t> if adjacent vertices doesn’t have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Same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as vertex V. )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If it is different then we will </a:t>
            </a:r>
          </a:p>
          <a:p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it and move onto next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vertex or else we will check again with different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and repeat this process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until we get The desired result / graph.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Same Input taken as it was in Algo-1 (Naive)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8F131D-2CDD-4698-A288-AAF4B422C448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EBF156-B7E7-4C5F-B914-AF2DF3B4A787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D3790CD-0913-4C68-88D8-CB54BE6D38D1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E2F5F8-6B2C-4102-9971-784BF76EC593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71DCD0-416C-4ECF-B171-AEF99CA4A279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4C80CA-37F1-46B5-9F67-E9390BCEC4F9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75C228-3B3D-4F46-821C-FF39BBD67D8B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9307A7-D3CD-49C2-8F78-424F049909F7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FB6551-0EDD-46ED-B39A-AFAF1726D8B3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8BB5D1-A4AF-40DC-B9FB-18D237031C32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F0E482E-48DC-4191-B9BA-59CDDDF2E9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F0B5F6F-24DB-4A4D-B9D0-79213053475E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70C621-A301-4838-B0B1-72274F0C4B57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77AF03-8543-44C3-B590-186B6979DCCF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48B8F2F-715F-4C9C-9C5B-57389EC75C2E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E9C8D21-28B5-47AA-8D45-F33FE2EFA9F6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8BDFA8-6F7E-475C-AB3E-11DE976BC41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B2124-DAC2-40EB-997E-47C8A411485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F1BA7-0631-437B-8E94-0CCF9F7F6633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50AAF9-B12D-4A0C-A676-274FAFAA10C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B4A894-EF0D-45B8-AF04-81584EF68553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E936AB34-FEA8-4FFE-9F07-D02FB95D080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5F3CFB-1663-464B-A20B-937E4CAF95B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AE7E2CB-CED7-4F9A-A0D9-B1F150AA3043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867631D-544E-44A9-ADD4-B3856F1FCF2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D1A198-8DF8-4996-9C76-9EC35BD3C611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027B94-B295-42D3-B432-28F46A0629D5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5C7980-40EF-4300-ACDE-1CDAD308280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73FEEF-7AF7-43DC-BE47-DCFBBAAB75B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4D5A4D-950E-4546-A732-103336E7D93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66334-CDB1-4884-A276-B43346B5585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BF3A539-119D-4856-A4A6-179194B6A412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20449B-5484-4559-97AB-2E83367F7E7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553111-0604-4D74-BCAA-D9FC96CE9B6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A26A43-4EB4-4C97-9CE9-3092FC06C242}"/>
              </a:ext>
            </a:extLst>
          </p:cNvPr>
          <p:cNvSpPr txBox="1"/>
          <p:nvPr/>
        </p:nvSpPr>
        <p:spPr>
          <a:xfrm>
            <a:off x="7522468" y="4398982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B66478-87AE-416E-BCE2-BA880BB165B5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B0F8F72-2E45-45E3-8ECA-0F0A2D86E69C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8A7543B-0CC6-4B9C-B6E2-1F6B8D68510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FDDAC3-7D15-46EC-8C87-9D63CFE53CCA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4846C94-32C6-4835-819B-B79F02F6D96B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D98745-5778-4ACB-8776-166FFDF20D2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18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0 , 0 }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3159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Therefore with orange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is SAFE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8A5396D-C190-40DA-BC83-25022BD3C3D1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60F9D90-65AC-42CB-95ED-E8E7DA29FFC8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07C4E4F7-A16B-4D79-B35C-8CD7645B0851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61E9BFE7-7A2A-430B-ACEA-9F1B53391FA9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3DC9E16B-16AD-4C67-9C18-9275E408C6AF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6CE9F9ED-2F1F-4813-B75E-131E886F30BC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3DEA77C9-F42A-46B5-A008-3E06F9CE77B4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90C003E-3EE3-4CC9-9182-78EA1726BCD8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F3DDE20-3F9D-45D0-B5C9-293BBE541B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A3E34B6-0337-4B8D-8E91-F18E75E14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F1A72F6-F79D-4BB6-94DD-27D5637D4E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DD8C0225-B0D2-4A28-83A5-50B09FEAA0AB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D55F2C5-158F-4F3B-AD64-4485F28F7B20}"/>
              </a:ext>
            </a:extLst>
          </p:cNvPr>
          <p:cNvGrpSpPr/>
          <p:nvPr/>
        </p:nvGrpSpPr>
        <p:grpSpPr>
          <a:xfrm>
            <a:off x="365802" y="1089566"/>
            <a:ext cx="1360309" cy="518051"/>
            <a:chOff x="243192" y="458406"/>
            <a:chExt cx="1360309" cy="51805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5B536BB-ECB3-4E1F-A693-4528A3D3FC2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62616B3-560F-44EF-97B9-92DF7F164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9E5ECD0-C320-4AF8-A922-6A64A3FB491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2686DFE-2760-4225-A989-69F6C10B0175}"/>
              </a:ext>
            </a:extLst>
          </p:cNvPr>
          <p:cNvSpPr txBox="1"/>
          <p:nvPr/>
        </p:nvSpPr>
        <p:spPr>
          <a:xfrm>
            <a:off x="728695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F367677-45D2-4D3A-9064-0EB99324C61C}"/>
              </a:ext>
            </a:extLst>
          </p:cNvPr>
          <p:cNvGrpSpPr/>
          <p:nvPr/>
        </p:nvGrpSpPr>
        <p:grpSpPr>
          <a:xfrm>
            <a:off x="359266" y="1596504"/>
            <a:ext cx="1360309" cy="518051"/>
            <a:chOff x="243192" y="458406"/>
            <a:chExt cx="1360309" cy="51805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3EFA8D2-39EC-4E4F-9732-CE243CF91F4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BA1B1E0-38B7-4F2A-AB1F-2F50373E7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B6E4C4A-B15B-41FF-AF90-46B105EB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AD561931-A09C-4387-A93B-5D52506612F0}"/>
              </a:ext>
            </a:extLst>
          </p:cNvPr>
          <p:cNvSpPr txBox="1"/>
          <p:nvPr/>
        </p:nvSpPr>
        <p:spPr>
          <a:xfrm>
            <a:off x="722159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B1B7FA8-A250-4854-B588-47A64C96AA27}"/>
              </a:ext>
            </a:extLst>
          </p:cNvPr>
          <p:cNvGrpSpPr/>
          <p:nvPr/>
        </p:nvGrpSpPr>
        <p:grpSpPr>
          <a:xfrm>
            <a:off x="359266" y="2140719"/>
            <a:ext cx="1360309" cy="518051"/>
            <a:chOff x="243192" y="458406"/>
            <a:chExt cx="1360309" cy="51805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83F71AC-5EED-4C6D-B439-BD56EFF2DF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E30BC1-3D59-469D-B156-DEB7549529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414E78E-C728-4C34-AB4A-FB15BC2CB65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B04AA4F8-D0E8-4911-A104-4718751DD87D}"/>
              </a:ext>
            </a:extLst>
          </p:cNvPr>
          <p:cNvSpPr txBox="1"/>
          <p:nvPr/>
        </p:nvSpPr>
        <p:spPr>
          <a:xfrm>
            <a:off x="722159" y="21763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6800A76-A37E-4784-A82C-D80AA44B38B1}"/>
              </a:ext>
            </a:extLst>
          </p:cNvPr>
          <p:cNvGrpSpPr/>
          <p:nvPr/>
        </p:nvGrpSpPr>
        <p:grpSpPr>
          <a:xfrm>
            <a:off x="359266" y="2637792"/>
            <a:ext cx="1360309" cy="518051"/>
            <a:chOff x="243192" y="458406"/>
            <a:chExt cx="1360309" cy="518051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929FF3C-1D2A-48A4-9BA9-DEE960E1B54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12BF293-67FA-49DB-A846-C25C700F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77A8FE2-C1A5-4F3C-A531-8389AD912EF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C0D17954-A33C-4FC7-A055-714A3FD7FDE7}"/>
              </a:ext>
            </a:extLst>
          </p:cNvPr>
          <p:cNvSpPr txBox="1"/>
          <p:nvPr/>
        </p:nvSpPr>
        <p:spPr>
          <a:xfrm>
            <a:off x="722159" y="2673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575238A-2430-4AF5-B02D-9339A36DD9F1}"/>
              </a:ext>
            </a:extLst>
          </p:cNvPr>
          <p:cNvGrpSpPr/>
          <p:nvPr/>
        </p:nvGrpSpPr>
        <p:grpSpPr>
          <a:xfrm>
            <a:off x="356754" y="3155842"/>
            <a:ext cx="1360309" cy="518051"/>
            <a:chOff x="243192" y="458406"/>
            <a:chExt cx="1360309" cy="518051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79D59B3-DEEE-4C96-ACB0-8A6007724EA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4AA3881-021A-4DE8-BB89-5777762F2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526DCB2-73BE-4773-9879-AEA4B711F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D5304342-9282-4F01-A9BD-1D5857A61104}"/>
              </a:ext>
            </a:extLst>
          </p:cNvPr>
          <p:cNvSpPr txBox="1"/>
          <p:nvPr/>
        </p:nvSpPr>
        <p:spPr>
          <a:xfrm>
            <a:off x="719647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DDE3337-CA21-4DC2-BE43-087789149268}"/>
              </a:ext>
            </a:extLst>
          </p:cNvPr>
          <p:cNvGrpSpPr/>
          <p:nvPr/>
        </p:nvGrpSpPr>
        <p:grpSpPr>
          <a:xfrm>
            <a:off x="356754" y="3661243"/>
            <a:ext cx="1360309" cy="518051"/>
            <a:chOff x="243192" y="458406"/>
            <a:chExt cx="1360309" cy="51805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C1107FD-0D2A-47EB-8FC8-9D93D310C4F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45A6369-531E-4E31-91F1-F483B4A5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D416033-3D3A-4AF7-8720-EA40EF778F1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33880686-A6B3-47A6-B9D5-76A0E0CEDE42}"/>
              </a:ext>
            </a:extLst>
          </p:cNvPr>
          <p:cNvSpPr txBox="1"/>
          <p:nvPr/>
        </p:nvSpPr>
        <p:spPr>
          <a:xfrm>
            <a:off x="719647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1971911-02FF-4FC1-8F96-17BC2654CACF}"/>
              </a:ext>
            </a:extLst>
          </p:cNvPr>
          <p:cNvGrpSpPr/>
          <p:nvPr/>
        </p:nvGrpSpPr>
        <p:grpSpPr>
          <a:xfrm>
            <a:off x="356754" y="4166644"/>
            <a:ext cx="1360309" cy="518051"/>
            <a:chOff x="243192" y="458406"/>
            <a:chExt cx="1360309" cy="518051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597ED88-D092-4FDB-91D5-C85D9D44E3F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AB0ADA5A-9EED-411B-824D-4C1DA7335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16147BA-07E0-4269-864C-5CEE3107B9D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D0AB46C9-428E-4E43-A7BB-C43BF16993FD}"/>
              </a:ext>
            </a:extLst>
          </p:cNvPr>
          <p:cNvSpPr txBox="1"/>
          <p:nvPr/>
        </p:nvSpPr>
        <p:spPr>
          <a:xfrm>
            <a:off x="719647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4420773-6A99-4C83-B320-F3A205D277E8}"/>
              </a:ext>
            </a:extLst>
          </p:cNvPr>
          <p:cNvGrpSpPr/>
          <p:nvPr/>
        </p:nvGrpSpPr>
        <p:grpSpPr>
          <a:xfrm>
            <a:off x="356754" y="4710859"/>
            <a:ext cx="1360309" cy="518051"/>
            <a:chOff x="243192" y="458406"/>
            <a:chExt cx="1360309" cy="518051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89812A9-1E1D-4AAB-A121-26F6EA800D4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EFEA2C3-FFFB-4112-918B-265B8EA06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2A512D0-2AE6-44BC-9A70-72F7FA9A22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99A17A8A-A0AE-4D6C-9948-E994FDBACE4E}"/>
              </a:ext>
            </a:extLst>
          </p:cNvPr>
          <p:cNvSpPr txBox="1"/>
          <p:nvPr/>
        </p:nvSpPr>
        <p:spPr>
          <a:xfrm>
            <a:off x="719647" y="474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10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0 }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3159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Palatino Linotype" panose="02040502050505030304" pitchFamily="18" charset="0"/>
              </a:rPr>
              <a:t>Colouring</a:t>
            </a:r>
            <a:r>
              <a:rPr lang="en-US" sz="2000" b="1" dirty="0">
                <a:latin typeface="Palatino Linotype" panose="02040502050505030304" pitchFamily="18" charset="0"/>
              </a:rPr>
              <a:t> vertex 9 with Orange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3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8D3C1C7-92BD-4846-B719-6DD534408C67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63BC50A-77F6-462D-BCDD-7C661790BD2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36CA45F-39F4-490B-BAA2-0E991FCD6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D5FD7E1-681E-4FCF-8E32-B88617A280D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FAE6B80E-582D-4294-B491-27D768B76325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D582EE4-7568-4E30-82B0-82D7A26BDCB7}"/>
              </a:ext>
            </a:extLst>
          </p:cNvPr>
          <p:cNvGrpSpPr/>
          <p:nvPr/>
        </p:nvGrpSpPr>
        <p:grpSpPr>
          <a:xfrm>
            <a:off x="365802" y="1089566"/>
            <a:ext cx="1360309" cy="518051"/>
            <a:chOff x="243192" y="458406"/>
            <a:chExt cx="1360309" cy="51805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3EFD9AD-78C4-40D4-96D5-F743919E4CF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983F831-DE90-414F-9CAF-97041DB49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04917AE-347B-4E48-800E-E581496AD59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19D981FD-B25C-4DAE-8BB5-8972FB3CE40B}"/>
              </a:ext>
            </a:extLst>
          </p:cNvPr>
          <p:cNvSpPr txBox="1"/>
          <p:nvPr/>
        </p:nvSpPr>
        <p:spPr>
          <a:xfrm>
            <a:off x="728695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19B2A4-2CDE-4597-8881-8D382CF0D15D}"/>
              </a:ext>
            </a:extLst>
          </p:cNvPr>
          <p:cNvGrpSpPr/>
          <p:nvPr/>
        </p:nvGrpSpPr>
        <p:grpSpPr>
          <a:xfrm>
            <a:off x="359266" y="1596504"/>
            <a:ext cx="1360309" cy="518051"/>
            <a:chOff x="243192" y="458406"/>
            <a:chExt cx="1360309" cy="51805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41D1903-A111-4404-B80E-60D2FD1827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D8B9CFA-9468-4F2C-9890-C4D2EA379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92B5130-451C-4090-936D-E92C5C315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C37D940C-62B3-49BB-9DC7-18DE78E45E69}"/>
              </a:ext>
            </a:extLst>
          </p:cNvPr>
          <p:cNvSpPr txBox="1"/>
          <p:nvPr/>
        </p:nvSpPr>
        <p:spPr>
          <a:xfrm>
            <a:off x="722159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C3A2EBE-4263-4545-AFB6-AC6B424B2905}"/>
              </a:ext>
            </a:extLst>
          </p:cNvPr>
          <p:cNvGrpSpPr/>
          <p:nvPr/>
        </p:nvGrpSpPr>
        <p:grpSpPr>
          <a:xfrm>
            <a:off x="359266" y="2140719"/>
            <a:ext cx="1360309" cy="518051"/>
            <a:chOff x="243192" y="458406"/>
            <a:chExt cx="1360309" cy="51805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3DB759F-E537-4882-B06E-6A1244C9845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5A8CFAF-E8C4-446C-9F09-5BD6654E6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520FA9-61FE-425B-AEB6-D3E6408E3C2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3B087F77-6ECC-42B0-8178-D061AE9B0896}"/>
              </a:ext>
            </a:extLst>
          </p:cNvPr>
          <p:cNvSpPr txBox="1"/>
          <p:nvPr/>
        </p:nvSpPr>
        <p:spPr>
          <a:xfrm>
            <a:off x="722159" y="21763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86B32C6-9765-47EF-B16D-99EA862200C5}"/>
              </a:ext>
            </a:extLst>
          </p:cNvPr>
          <p:cNvGrpSpPr/>
          <p:nvPr/>
        </p:nvGrpSpPr>
        <p:grpSpPr>
          <a:xfrm>
            <a:off x="359266" y="2637792"/>
            <a:ext cx="1360309" cy="518051"/>
            <a:chOff x="243192" y="458406"/>
            <a:chExt cx="1360309" cy="518051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427CF6B-2C20-4E24-BB79-AB2AA064DA6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CEE29E5-91C7-4EC2-833B-4C80ACAAF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357822C-60C8-41BE-A294-3559409F507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58CBA55-E1BB-42BE-94BD-5BF6EE71823B}"/>
              </a:ext>
            </a:extLst>
          </p:cNvPr>
          <p:cNvSpPr txBox="1"/>
          <p:nvPr/>
        </p:nvSpPr>
        <p:spPr>
          <a:xfrm>
            <a:off x="722159" y="2673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0155CB1-E85B-438F-B326-563967E4432F}"/>
              </a:ext>
            </a:extLst>
          </p:cNvPr>
          <p:cNvGrpSpPr/>
          <p:nvPr/>
        </p:nvGrpSpPr>
        <p:grpSpPr>
          <a:xfrm>
            <a:off x="356754" y="3155842"/>
            <a:ext cx="1360309" cy="518051"/>
            <a:chOff x="243192" y="458406"/>
            <a:chExt cx="1360309" cy="518051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FCE33C7-317C-45AE-B443-AF1F9DEAF5C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373D189-BC38-412D-9D5E-BB1B250DA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08AD1C-00E5-4113-B138-0D55BE742AA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4DDED8E3-CB0C-481F-9AC6-B5B955DE0CED}"/>
              </a:ext>
            </a:extLst>
          </p:cNvPr>
          <p:cNvSpPr txBox="1"/>
          <p:nvPr/>
        </p:nvSpPr>
        <p:spPr>
          <a:xfrm>
            <a:off x="719647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902ACF0-8C5A-4552-A60F-94ED3546ED68}"/>
              </a:ext>
            </a:extLst>
          </p:cNvPr>
          <p:cNvGrpSpPr/>
          <p:nvPr/>
        </p:nvGrpSpPr>
        <p:grpSpPr>
          <a:xfrm>
            <a:off x="356754" y="3661243"/>
            <a:ext cx="1360309" cy="518051"/>
            <a:chOff x="243192" y="458406"/>
            <a:chExt cx="1360309" cy="51805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DCF0669-97C8-4A1C-BD89-AE95C2AEFD6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FD5C67-CF15-476D-83ED-6A3DFCA2B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7638681-CF37-432D-A5E6-EA4E49F179E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4ADD9470-ABBE-44D2-825F-87D63CF551D3}"/>
              </a:ext>
            </a:extLst>
          </p:cNvPr>
          <p:cNvSpPr txBox="1"/>
          <p:nvPr/>
        </p:nvSpPr>
        <p:spPr>
          <a:xfrm>
            <a:off x="719647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5D30F96-C99A-40D1-9C6C-DF0C3DB23DFA}"/>
              </a:ext>
            </a:extLst>
          </p:cNvPr>
          <p:cNvGrpSpPr/>
          <p:nvPr/>
        </p:nvGrpSpPr>
        <p:grpSpPr>
          <a:xfrm>
            <a:off x="356754" y="4166644"/>
            <a:ext cx="1360309" cy="518051"/>
            <a:chOff x="243192" y="458406"/>
            <a:chExt cx="1360309" cy="518051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5276D41-2322-4019-9289-139F896F498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224305C-3170-4E3F-BB10-C5A47AF12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DDFC6A3-5BDA-4BE0-A0A7-7652423C4C3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78D9EF0F-2E6E-40E4-8BB7-F6228EB4002D}"/>
              </a:ext>
            </a:extLst>
          </p:cNvPr>
          <p:cNvSpPr txBox="1"/>
          <p:nvPr/>
        </p:nvSpPr>
        <p:spPr>
          <a:xfrm>
            <a:off x="719647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EDBEE2E-7E71-4D5A-A65E-81BD758EE373}"/>
              </a:ext>
            </a:extLst>
          </p:cNvPr>
          <p:cNvGrpSpPr/>
          <p:nvPr/>
        </p:nvGrpSpPr>
        <p:grpSpPr>
          <a:xfrm>
            <a:off x="356754" y="4710859"/>
            <a:ext cx="1360309" cy="518051"/>
            <a:chOff x="243192" y="458406"/>
            <a:chExt cx="1360309" cy="518051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C613C59-34C8-4DC6-A6F3-14B11AF6792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4C34121-563C-4CE9-A185-F978717ED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2B36ED3-2AAC-44BE-822D-1F262093E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C7B45A1E-E02C-4A5F-B5AA-1A2F5927185B}"/>
              </a:ext>
            </a:extLst>
          </p:cNvPr>
          <p:cNvSpPr txBox="1"/>
          <p:nvPr/>
        </p:nvSpPr>
        <p:spPr>
          <a:xfrm>
            <a:off x="719647" y="474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706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596408" y="6173711"/>
            <a:ext cx="51070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with Vertex 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SAFE . 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DEF3D5F-C6E4-4439-9FDB-3539D2BD73C7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AB903F1-8DC3-4620-B7A4-8967AB56DB7A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C9A3FCC2-4A1C-4FC2-82E8-1F905B7E951F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A9C0366E-6828-48F4-B237-A4110111D11B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9" name="Isosceles Triangle 138">
                <a:extLst>
                  <a:ext uri="{FF2B5EF4-FFF2-40B4-BE49-F238E27FC236}">
                    <a16:creationId xmlns:a16="http://schemas.microsoft.com/office/drawing/2014/main" id="{49662CC5-74DD-4AF0-B62A-CF9503E3E073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36C3099-1F8E-49F0-B0E4-43E0A3662B2F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16318B4-9A2D-41B7-826C-B2FE49826135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5BC0D1D-C694-4062-9AB7-5ECB37A67311}"/>
              </a:ext>
            </a:extLst>
          </p:cNvPr>
          <p:cNvGrpSpPr/>
          <p:nvPr/>
        </p:nvGrpSpPr>
        <p:grpSpPr>
          <a:xfrm>
            <a:off x="368528" y="1050752"/>
            <a:ext cx="1360309" cy="518051"/>
            <a:chOff x="243192" y="458406"/>
            <a:chExt cx="1360309" cy="518051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AF80536-A6AD-4885-9B1F-A0E227BF750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D0CC4E-E8BD-45E1-ABC4-6344C69C5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8AC2137-B376-4C52-9B6C-EE6E47BAD03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58CCCE9-AC03-4DF4-9FBA-84E01506D6DD}"/>
              </a:ext>
            </a:extLst>
          </p:cNvPr>
          <p:cNvSpPr txBox="1"/>
          <p:nvPr/>
        </p:nvSpPr>
        <p:spPr>
          <a:xfrm>
            <a:off x="731421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9D1CEDF-5CB4-407D-A6DD-81A32A3F9F0C}"/>
              </a:ext>
            </a:extLst>
          </p:cNvPr>
          <p:cNvGrpSpPr/>
          <p:nvPr/>
        </p:nvGrpSpPr>
        <p:grpSpPr>
          <a:xfrm>
            <a:off x="365801" y="1594967"/>
            <a:ext cx="1360309" cy="518051"/>
            <a:chOff x="243192" y="458406"/>
            <a:chExt cx="1360309" cy="51805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4A82FE4-F210-4BAA-AD49-2CDFFD9FAF4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C83FD8D-BBBB-457B-8233-80B514DFF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36C12D-A547-4559-8901-421CEFBAB9E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2DABB1AA-A954-486C-8036-C5A8695320DF}"/>
              </a:ext>
            </a:extLst>
          </p:cNvPr>
          <p:cNvSpPr txBox="1"/>
          <p:nvPr/>
        </p:nvSpPr>
        <p:spPr>
          <a:xfrm>
            <a:off x="728694" y="1630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1399016-DCCF-4CB2-8CF4-8CD654DD0238}"/>
              </a:ext>
            </a:extLst>
          </p:cNvPr>
          <p:cNvGrpSpPr/>
          <p:nvPr/>
        </p:nvGrpSpPr>
        <p:grpSpPr>
          <a:xfrm>
            <a:off x="359265" y="2101905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BE2F5CB-293F-4FDC-AC07-B5F040B6CB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9CF94D6-28A6-4485-8CBA-0750FADB4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9591FD3-A864-429D-8C73-7B9729ECEF4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EDA124AE-7B45-46E2-AD3C-6F067AF17263}"/>
              </a:ext>
            </a:extLst>
          </p:cNvPr>
          <p:cNvSpPr txBox="1"/>
          <p:nvPr/>
        </p:nvSpPr>
        <p:spPr>
          <a:xfrm>
            <a:off x="722158" y="213751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3618CA4-A844-4399-825E-22B8F8118413}"/>
              </a:ext>
            </a:extLst>
          </p:cNvPr>
          <p:cNvGrpSpPr/>
          <p:nvPr/>
        </p:nvGrpSpPr>
        <p:grpSpPr>
          <a:xfrm>
            <a:off x="359265" y="2646120"/>
            <a:ext cx="1360309" cy="518051"/>
            <a:chOff x="243192" y="458406"/>
            <a:chExt cx="1360309" cy="518051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B5B2D81-9118-4368-B41A-A4949DCB77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6A1FAB7-A8F9-49E1-AC4F-D3A968F40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170BD8A-CC3A-4A8D-8203-C55078DAB7D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285D1C29-EFAB-4A1F-9438-28072F95691F}"/>
              </a:ext>
            </a:extLst>
          </p:cNvPr>
          <p:cNvSpPr txBox="1"/>
          <p:nvPr/>
        </p:nvSpPr>
        <p:spPr>
          <a:xfrm>
            <a:off x="722158" y="268172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4646D86-6966-40EB-AE9D-D1B2279BA7BD}"/>
              </a:ext>
            </a:extLst>
          </p:cNvPr>
          <p:cNvGrpSpPr/>
          <p:nvPr/>
        </p:nvGrpSpPr>
        <p:grpSpPr>
          <a:xfrm>
            <a:off x="359265" y="3143193"/>
            <a:ext cx="1360309" cy="518051"/>
            <a:chOff x="243192" y="458406"/>
            <a:chExt cx="1360309" cy="518051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D4D16C-EA17-4852-B123-CC3C33A8331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60F3E8D-CD56-4067-841B-2228C7EEF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24192B7-D20D-4527-8B3D-609A71790AE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492E273D-9317-4381-A8AB-F90185A4EFF5}"/>
              </a:ext>
            </a:extLst>
          </p:cNvPr>
          <p:cNvSpPr txBox="1"/>
          <p:nvPr/>
        </p:nvSpPr>
        <p:spPr>
          <a:xfrm>
            <a:off x="722158" y="317880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DED8608-9E11-4B30-9113-F2A82EDFA65F}"/>
              </a:ext>
            </a:extLst>
          </p:cNvPr>
          <p:cNvGrpSpPr/>
          <p:nvPr/>
        </p:nvGrpSpPr>
        <p:grpSpPr>
          <a:xfrm>
            <a:off x="356753" y="3661243"/>
            <a:ext cx="1360309" cy="518051"/>
            <a:chOff x="243192" y="458406"/>
            <a:chExt cx="1360309" cy="51805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2B537BC-34C8-49AB-A63A-EB633E50B9B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FF7ECC8-3E1D-49E2-AEB9-8FCB79B66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29735C6-F97A-479C-8369-73A79083B67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3DCBC990-BDCD-4DBC-BC09-8963914865B2}"/>
              </a:ext>
            </a:extLst>
          </p:cNvPr>
          <p:cNvSpPr txBox="1"/>
          <p:nvPr/>
        </p:nvSpPr>
        <p:spPr>
          <a:xfrm>
            <a:off x="719646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F5D68D6-82FB-4662-8196-1F1A275F855D}"/>
              </a:ext>
            </a:extLst>
          </p:cNvPr>
          <p:cNvGrpSpPr/>
          <p:nvPr/>
        </p:nvGrpSpPr>
        <p:grpSpPr>
          <a:xfrm>
            <a:off x="356753" y="4166644"/>
            <a:ext cx="1360309" cy="518051"/>
            <a:chOff x="243192" y="458406"/>
            <a:chExt cx="1360309" cy="518051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3D358EF-DC1E-4A01-9239-FF3EBC7E0CB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E0C1EBF-0182-470B-8C3A-03C148F65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5DD9E5D-E250-4869-9D60-7D45137F0B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DBF0E7A1-6E30-4A44-A8F8-150974243876}"/>
              </a:ext>
            </a:extLst>
          </p:cNvPr>
          <p:cNvSpPr txBox="1"/>
          <p:nvPr/>
        </p:nvSpPr>
        <p:spPr>
          <a:xfrm>
            <a:off x="719646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363A55A-506D-490E-AEBC-E920C7886846}"/>
              </a:ext>
            </a:extLst>
          </p:cNvPr>
          <p:cNvGrpSpPr/>
          <p:nvPr/>
        </p:nvGrpSpPr>
        <p:grpSpPr>
          <a:xfrm>
            <a:off x="356753" y="4672045"/>
            <a:ext cx="1360309" cy="518051"/>
            <a:chOff x="243192" y="458406"/>
            <a:chExt cx="1360309" cy="51805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AF177E-8D6C-40E1-8013-6FF03C6C19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72DBD97-65E6-4FAF-8855-F048010A4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2F2D0AA-BC20-449A-82CF-926649ECF5F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181C967-6EE4-4F24-A4DA-87FC23EBE425}"/>
              </a:ext>
            </a:extLst>
          </p:cNvPr>
          <p:cNvSpPr txBox="1"/>
          <p:nvPr/>
        </p:nvSpPr>
        <p:spPr>
          <a:xfrm>
            <a:off x="719646" y="47076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7FCA3CE-76BA-47EA-B4B5-F6B7E2907E4E}"/>
              </a:ext>
            </a:extLst>
          </p:cNvPr>
          <p:cNvGrpSpPr/>
          <p:nvPr/>
        </p:nvGrpSpPr>
        <p:grpSpPr>
          <a:xfrm>
            <a:off x="356753" y="5216260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26C2DB1-AE13-435E-85F3-E66134364DD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7011F9D-6AA6-41A0-9A08-EA8BC0496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A01D768-B2C1-419E-B480-05CDBEE2C2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DEFB6F5C-172A-4DD6-B21E-3981294DC778}"/>
              </a:ext>
            </a:extLst>
          </p:cNvPr>
          <p:cNvSpPr txBox="1"/>
          <p:nvPr/>
        </p:nvSpPr>
        <p:spPr>
          <a:xfrm>
            <a:off x="719646" y="525186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9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596408" y="6173711"/>
            <a:ext cx="51070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SAFE ,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10 with red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move forward in recursion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EA15E9F-DA99-468A-9E6B-C27ED4D5A871}"/>
              </a:ext>
            </a:extLst>
          </p:cNvPr>
          <p:cNvGrpSpPr/>
          <p:nvPr/>
        </p:nvGrpSpPr>
        <p:grpSpPr>
          <a:xfrm>
            <a:off x="368528" y="1063401"/>
            <a:ext cx="1360309" cy="518051"/>
            <a:chOff x="243192" y="458406"/>
            <a:chExt cx="1360309" cy="518051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0B8D375-6B01-4F83-AEA0-636EC8C08CF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D0680B-BC21-4F59-AB45-ACE41CE5B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1253BAE-B06C-4372-B845-89ABC681B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1DE6CC2-C7C5-4272-BA38-F43D173249BE}"/>
              </a:ext>
            </a:extLst>
          </p:cNvPr>
          <p:cNvSpPr txBox="1"/>
          <p:nvPr/>
        </p:nvSpPr>
        <p:spPr>
          <a:xfrm>
            <a:off x="731421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3376270-5099-40B2-9016-E74CB80753EA}"/>
              </a:ext>
            </a:extLst>
          </p:cNvPr>
          <p:cNvGrpSpPr/>
          <p:nvPr/>
        </p:nvGrpSpPr>
        <p:grpSpPr>
          <a:xfrm>
            <a:off x="365801" y="1607616"/>
            <a:ext cx="1360309" cy="518051"/>
            <a:chOff x="243192" y="458406"/>
            <a:chExt cx="1360309" cy="51805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82CCD36-307B-4B18-BCD4-CDA6A7A464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E7798C-8993-4F02-BCBB-0D9111329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9F5CBB8-2EE7-41EC-A64D-6DC9EF1594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8064EF9F-07EC-4B20-9E27-59B04775A29C}"/>
              </a:ext>
            </a:extLst>
          </p:cNvPr>
          <p:cNvSpPr txBox="1"/>
          <p:nvPr/>
        </p:nvSpPr>
        <p:spPr>
          <a:xfrm>
            <a:off x="728694" y="16432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42CE32D-4FFD-4DB0-8964-5305B40F060B}"/>
              </a:ext>
            </a:extLst>
          </p:cNvPr>
          <p:cNvGrpSpPr/>
          <p:nvPr/>
        </p:nvGrpSpPr>
        <p:grpSpPr>
          <a:xfrm>
            <a:off x="359265" y="2114554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FEF0806-D1FE-462D-AD18-EA8E05CE076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F36D3C7-623B-4506-8249-099D7F9A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6E41FC-076C-4E7E-910F-4FFFFC7108F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36089933-4B8A-4909-98EC-EAAB717F4F0A}"/>
              </a:ext>
            </a:extLst>
          </p:cNvPr>
          <p:cNvSpPr txBox="1"/>
          <p:nvPr/>
        </p:nvSpPr>
        <p:spPr>
          <a:xfrm>
            <a:off x="722158" y="215016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A524B0C-5CE1-4EF2-92C2-D126B72A138B}"/>
              </a:ext>
            </a:extLst>
          </p:cNvPr>
          <p:cNvGrpSpPr/>
          <p:nvPr/>
        </p:nvGrpSpPr>
        <p:grpSpPr>
          <a:xfrm>
            <a:off x="359265" y="2658769"/>
            <a:ext cx="1360309" cy="518051"/>
            <a:chOff x="243192" y="458406"/>
            <a:chExt cx="1360309" cy="518051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796ED41-0F92-4E4E-9C7E-8834987312F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D53090B-AC5D-485A-AC47-14292234F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318406D-6401-46D9-A1D6-30640442B3E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EF04AECD-039B-489B-9159-C18EA54EDE8D}"/>
              </a:ext>
            </a:extLst>
          </p:cNvPr>
          <p:cNvSpPr txBox="1"/>
          <p:nvPr/>
        </p:nvSpPr>
        <p:spPr>
          <a:xfrm>
            <a:off x="722158" y="2694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C79D372-F841-4268-AC04-5E70703B59CD}"/>
              </a:ext>
            </a:extLst>
          </p:cNvPr>
          <p:cNvGrpSpPr/>
          <p:nvPr/>
        </p:nvGrpSpPr>
        <p:grpSpPr>
          <a:xfrm>
            <a:off x="359265" y="3155842"/>
            <a:ext cx="1360309" cy="518051"/>
            <a:chOff x="243192" y="458406"/>
            <a:chExt cx="1360309" cy="518051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4A92922-C748-4557-A391-A995400FD6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5A11C41-D177-4F70-92C2-47C0A451E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06BFAF2-7CFF-4284-A9AC-E3EDDAA79A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6037BC57-6797-4E3E-990D-BE3032AD193C}"/>
              </a:ext>
            </a:extLst>
          </p:cNvPr>
          <p:cNvSpPr txBox="1"/>
          <p:nvPr/>
        </p:nvSpPr>
        <p:spPr>
          <a:xfrm>
            <a:off x="722158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44ABC93-8585-48D6-91A3-476264BBD700}"/>
              </a:ext>
            </a:extLst>
          </p:cNvPr>
          <p:cNvGrpSpPr/>
          <p:nvPr/>
        </p:nvGrpSpPr>
        <p:grpSpPr>
          <a:xfrm>
            <a:off x="356753" y="3673892"/>
            <a:ext cx="1360309" cy="518051"/>
            <a:chOff x="243192" y="458406"/>
            <a:chExt cx="1360309" cy="51805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9F42B23-501E-4243-A41D-981852AB4BF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BAAF17-F5FA-4D7B-9455-EBFCAF010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19ECE18-4F71-45B2-828A-5DA44D4BE17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A7EA403F-2771-4087-9062-A7C7E2CB0BE3}"/>
              </a:ext>
            </a:extLst>
          </p:cNvPr>
          <p:cNvSpPr txBox="1"/>
          <p:nvPr/>
        </p:nvSpPr>
        <p:spPr>
          <a:xfrm>
            <a:off x="719646" y="37095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9FC0254-F7A1-43FE-9A87-CF0DA1CEEEEA}"/>
              </a:ext>
            </a:extLst>
          </p:cNvPr>
          <p:cNvGrpSpPr/>
          <p:nvPr/>
        </p:nvGrpSpPr>
        <p:grpSpPr>
          <a:xfrm>
            <a:off x="356753" y="4179293"/>
            <a:ext cx="1360309" cy="518051"/>
            <a:chOff x="243192" y="458406"/>
            <a:chExt cx="1360309" cy="518051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A9D9D80-5EEF-4F9B-A14F-741CD75181A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F854F84-0043-4348-833D-D09FCE3BF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312094B-2D1F-4A0E-AF0A-DBFB30458DC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81805FF0-B695-43B0-9E48-476A514F11A7}"/>
              </a:ext>
            </a:extLst>
          </p:cNvPr>
          <p:cNvSpPr txBox="1"/>
          <p:nvPr/>
        </p:nvSpPr>
        <p:spPr>
          <a:xfrm>
            <a:off x="719646" y="421490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E5B663B-EDCF-4813-AA03-4B987123AAAC}"/>
              </a:ext>
            </a:extLst>
          </p:cNvPr>
          <p:cNvGrpSpPr/>
          <p:nvPr/>
        </p:nvGrpSpPr>
        <p:grpSpPr>
          <a:xfrm>
            <a:off x="356753" y="4684694"/>
            <a:ext cx="1360309" cy="518051"/>
            <a:chOff x="243192" y="458406"/>
            <a:chExt cx="1360309" cy="51805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881EE26-376F-46F3-BCC5-1EC8CFA2E7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4DD48AC-40A7-4159-B50E-314268E47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8094196-E637-4F4E-8C81-ABF67F23CDF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CA59F48-75B7-4AAB-B5A1-30A41760B40A}"/>
              </a:ext>
            </a:extLst>
          </p:cNvPr>
          <p:cNvSpPr txBox="1"/>
          <p:nvPr/>
        </p:nvSpPr>
        <p:spPr>
          <a:xfrm>
            <a:off x="719646" y="472030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F499F8E-0F35-4850-A7E2-8F11F8BAE125}"/>
              </a:ext>
            </a:extLst>
          </p:cNvPr>
          <p:cNvGrpSpPr/>
          <p:nvPr/>
        </p:nvGrpSpPr>
        <p:grpSpPr>
          <a:xfrm>
            <a:off x="356753" y="5228909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41FDE5F-82E7-49B6-BFA6-B1CDF09064F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4CAFB9B-1F65-463B-94F7-308F040037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86BA998-5C4E-4C85-969B-36CE0F296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FC6B01AA-72A9-4A8B-B0B5-32A40050F8B3}"/>
              </a:ext>
            </a:extLst>
          </p:cNvPr>
          <p:cNvSpPr txBox="1"/>
          <p:nvPr/>
        </p:nvSpPr>
        <p:spPr>
          <a:xfrm>
            <a:off x="719646" y="52645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1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 I = V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We will exit all </a:t>
            </a:r>
            <a:r>
              <a:rPr lang="en-US" sz="2000" b="1" dirty="0" err="1">
                <a:latin typeface="Palatino Linotype" panose="02040502050505030304" pitchFamily="18" charset="0"/>
              </a:rPr>
              <a:t>recurions</a:t>
            </a:r>
            <a:r>
              <a:rPr lang="en-US" sz="2000" b="1" dirty="0">
                <a:latin typeface="Palatino Linotype" panose="02040502050505030304" pitchFamily="18" charset="0"/>
              </a:rPr>
              <a:t> since the graph we obtained is correct /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One of the possible </a:t>
            </a:r>
            <a:r>
              <a:rPr lang="en-US" sz="2000" b="1" dirty="0" err="1">
                <a:latin typeface="Palatino Linotype" panose="02040502050505030304" pitchFamily="18" charset="0"/>
              </a:rPr>
              <a:t>colouring</a:t>
            </a:r>
            <a:r>
              <a:rPr lang="en-US" sz="2000" b="1" dirty="0">
                <a:latin typeface="Palatino Linotype" panose="02040502050505030304" pitchFamily="18" charset="0"/>
              </a:rPr>
              <a:t> pattern 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694048" y="5809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7EFC8E8-C6DD-4573-9004-FA7EAF4F4756}"/>
              </a:ext>
            </a:extLst>
          </p:cNvPr>
          <p:cNvGrpSpPr/>
          <p:nvPr/>
        </p:nvGrpSpPr>
        <p:grpSpPr>
          <a:xfrm>
            <a:off x="359089" y="109324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6A21C8E-02B4-40F5-9197-5628D5F61A4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6954CF-4F64-4E14-B278-DE945F7E49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04FFDFE-ABCC-44D6-9016-CB3C5A8D504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86BB027F-FA2B-4406-98BB-B9A3F2FA7BDE}"/>
              </a:ext>
            </a:extLst>
          </p:cNvPr>
          <p:cNvSpPr txBox="1"/>
          <p:nvPr/>
        </p:nvSpPr>
        <p:spPr>
          <a:xfrm>
            <a:off x="721982" y="11288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17AF991-3017-4B3B-8F5B-78E449280767}"/>
              </a:ext>
            </a:extLst>
          </p:cNvPr>
          <p:cNvGrpSpPr/>
          <p:nvPr/>
        </p:nvGrpSpPr>
        <p:grpSpPr>
          <a:xfrm>
            <a:off x="359088" y="1611291"/>
            <a:ext cx="1360309" cy="518051"/>
            <a:chOff x="243192" y="458406"/>
            <a:chExt cx="1360309" cy="518051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516C61A-9540-4920-A621-D2D75442E7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5C1BE9D-1106-497C-A103-B73351A98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BECE6BE-E6BB-4934-9727-08334977738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83B22F09-48D4-47DC-B4E2-0358C943878E}"/>
              </a:ext>
            </a:extLst>
          </p:cNvPr>
          <p:cNvSpPr txBox="1"/>
          <p:nvPr/>
        </p:nvSpPr>
        <p:spPr>
          <a:xfrm>
            <a:off x="721981" y="16469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2CBAAE0-9F31-4C06-BBF9-3834C66CAF46}"/>
              </a:ext>
            </a:extLst>
          </p:cNvPr>
          <p:cNvGrpSpPr/>
          <p:nvPr/>
        </p:nvGrpSpPr>
        <p:grpSpPr>
          <a:xfrm>
            <a:off x="356361" y="2155506"/>
            <a:ext cx="1360309" cy="518051"/>
            <a:chOff x="243192" y="458406"/>
            <a:chExt cx="1360309" cy="518051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EF19C54-2D4D-40BF-A263-4B6FB4F967D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5238090-108A-4324-AA90-E63B4EE27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56BE16E-8865-420D-89CE-A2B13C38EEB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79810518-CE9E-4632-BDC7-E6CFB971B90F}"/>
              </a:ext>
            </a:extLst>
          </p:cNvPr>
          <p:cNvSpPr txBox="1"/>
          <p:nvPr/>
        </p:nvSpPr>
        <p:spPr>
          <a:xfrm>
            <a:off x="719254" y="219111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BDF1E12-28A5-426C-B58F-ED3E32963203}"/>
              </a:ext>
            </a:extLst>
          </p:cNvPr>
          <p:cNvGrpSpPr/>
          <p:nvPr/>
        </p:nvGrpSpPr>
        <p:grpSpPr>
          <a:xfrm>
            <a:off x="349825" y="2662444"/>
            <a:ext cx="1360309" cy="518051"/>
            <a:chOff x="243192" y="458406"/>
            <a:chExt cx="1360309" cy="518051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29D1892-A937-4915-B680-5654FBF6BEC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825C5D0-756B-45A7-AD95-7DAEC2102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5139896-AB63-4798-820D-4DC5ADD58E3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BEA5E83F-7A92-480B-B3D5-DE01116F7A17}"/>
              </a:ext>
            </a:extLst>
          </p:cNvPr>
          <p:cNvSpPr txBox="1"/>
          <p:nvPr/>
        </p:nvSpPr>
        <p:spPr>
          <a:xfrm>
            <a:off x="712718" y="26980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02945CF-9414-430F-9406-D03C32E3E29B}"/>
              </a:ext>
            </a:extLst>
          </p:cNvPr>
          <p:cNvGrpSpPr/>
          <p:nvPr/>
        </p:nvGrpSpPr>
        <p:grpSpPr>
          <a:xfrm>
            <a:off x="349825" y="3206659"/>
            <a:ext cx="1360309" cy="518051"/>
            <a:chOff x="243192" y="458406"/>
            <a:chExt cx="1360309" cy="518051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D7C97CD-DFCE-468A-9C44-4981EF82B62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FC14029-38DA-4A38-882C-2DFC85C21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140986-C957-4033-8577-5AE08A44C3B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23C7E08-0D9D-4862-A86C-3F279E523CC6}"/>
              </a:ext>
            </a:extLst>
          </p:cNvPr>
          <p:cNvSpPr txBox="1"/>
          <p:nvPr/>
        </p:nvSpPr>
        <p:spPr>
          <a:xfrm>
            <a:off x="712718" y="32422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A7F1BAF-A975-49ED-9F51-FB31B3953A21}"/>
              </a:ext>
            </a:extLst>
          </p:cNvPr>
          <p:cNvGrpSpPr/>
          <p:nvPr/>
        </p:nvGrpSpPr>
        <p:grpSpPr>
          <a:xfrm>
            <a:off x="349825" y="3703732"/>
            <a:ext cx="1360309" cy="518051"/>
            <a:chOff x="243192" y="458406"/>
            <a:chExt cx="1360309" cy="518051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47632C5-6499-424C-9BC9-5F66CE83028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7B0413-0D49-4A57-9FE6-6A9183DCB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BBBCD65-896D-4A15-93B5-C08CE44A71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AA3589FC-86E8-41A5-985A-F4DBBE13671E}"/>
              </a:ext>
            </a:extLst>
          </p:cNvPr>
          <p:cNvSpPr txBox="1"/>
          <p:nvPr/>
        </p:nvSpPr>
        <p:spPr>
          <a:xfrm>
            <a:off x="712718" y="373934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FBACEB9-74FD-4AA5-82CC-88A1D1219229}"/>
              </a:ext>
            </a:extLst>
          </p:cNvPr>
          <p:cNvGrpSpPr/>
          <p:nvPr/>
        </p:nvGrpSpPr>
        <p:grpSpPr>
          <a:xfrm>
            <a:off x="347313" y="4221782"/>
            <a:ext cx="1360309" cy="518051"/>
            <a:chOff x="243192" y="458406"/>
            <a:chExt cx="1360309" cy="518051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312A434-8709-47DC-9839-F74C111FF55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CD85C-FF91-4145-AD45-F2BD43A64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57B8A61-B96D-4FD7-8A26-D2F4D01FD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C7942942-6686-4A76-8CFC-ABACE3CA1455}"/>
              </a:ext>
            </a:extLst>
          </p:cNvPr>
          <p:cNvSpPr txBox="1"/>
          <p:nvPr/>
        </p:nvSpPr>
        <p:spPr>
          <a:xfrm>
            <a:off x="710206" y="42573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6A21672-8529-4809-A7B0-46BA0116D6A2}"/>
              </a:ext>
            </a:extLst>
          </p:cNvPr>
          <p:cNvGrpSpPr/>
          <p:nvPr/>
        </p:nvGrpSpPr>
        <p:grpSpPr>
          <a:xfrm>
            <a:off x="347313" y="4727183"/>
            <a:ext cx="1360309" cy="518051"/>
            <a:chOff x="243192" y="458406"/>
            <a:chExt cx="1360309" cy="51805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49A443-FE52-4759-9730-6F10F33E81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229AA8C-0299-4B90-98FC-EAF51126C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C5BF506-E653-46F4-9D4C-ECD62AA8E3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EDBFA09-741B-4533-BAA3-9D2488000B8A}"/>
              </a:ext>
            </a:extLst>
          </p:cNvPr>
          <p:cNvSpPr txBox="1"/>
          <p:nvPr/>
        </p:nvSpPr>
        <p:spPr>
          <a:xfrm>
            <a:off x="710206" y="476279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517692-8D66-4232-9D21-529FEF4FB8F7}"/>
              </a:ext>
            </a:extLst>
          </p:cNvPr>
          <p:cNvGrpSpPr/>
          <p:nvPr/>
        </p:nvGrpSpPr>
        <p:grpSpPr>
          <a:xfrm>
            <a:off x="347313" y="5232584"/>
            <a:ext cx="1360309" cy="518051"/>
            <a:chOff x="243192" y="458406"/>
            <a:chExt cx="1360309" cy="51805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4178BFF-A040-432C-BECD-455A45330C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B087559A-3635-4645-B546-DB07A0FC8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C880643-6DA3-4F4F-A635-0782B70E221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AE6D6581-D700-40C4-A74B-362711F02F2A}"/>
              </a:ext>
            </a:extLst>
          </p:cNvPr>
          <p:cNvSpPr txBox="1"/>
          <p:nvPr/>
        </p:nvSpPr>
        <p:spPr>
          <a:xfrm>
            <a:off x="710206" y="52681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663640E-88ED-44E9-807F-3A08154A2575}"/>
              </a:ext>
            </a:extLst>
          </p:cNvPr>
          <p:cNvGrpSpPr/>
          <p:nvPr/>
        </p:nvGrpSpPr>
        <p:grpSpPr>
          <a:xfrm>
            <a:off x="347313" y="5776799"/>
            <a:ext cx="1360309" cy="518051"/>
            <a:chOff x="243192" y="458406"/>
            <a:chExt cx="1360309" cy="518051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54CDE26-B0EC-4BEE-8105-F7071C4F493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92531E5E-7458-474C-BEC7-E17FDEFBF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8D90F87-D84D-4C40-8230-18E435EB0E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18AFC3C3-9EF1-467B-8E17-3EF16E69D4A5}"/>
              </a:ext>
            </a:extLst>
          </p:cNvPr>
          <p:cNvSpPr txBox="1"/>
          <p:nvPr/>
        </p:nvSpPr>
        <p:spPr>
          <a:xfrm>
            <a:off x="710206" y="58124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182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1830718" y="527896"/>
            <a:ext cx="405208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694048" y="5809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7EFC8E8-C6DD-4573-9004-FA7EAF4F4756}"/>
              </a:ext>
            </a:extLst>
          </p:cNvPr>
          <p:cNvGrpSpPr/>
          <p:nvPr/>
        </p:nvGrpSpPr>
        <p:grpSpPr>
          <a:xfrm>
            <a:off x="359089" y="109324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6A21C8E-02B4-40F5-9197-5628D5F61A4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6954CF-4F64-4E14-B278-DE945F7E49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04FFDFE-ABCC-44D6-9016-CB3C5A8D504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86BB027F-FA2B-4406-98BB-B9A3F2FA7BDE}"/>
              </a:ext>
            </a:extLst>
          </p:cNvPr>
          <p:cNvSpPr txBox="1"/>
          <p:nvPr/>
        </p:nvSpPr>
        <p:spPr>
          <a:xfrm>
            <a:off x="721982" y="11288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17AF991-3017-4B3B-8F5B-78E449280767}"/>
              </a:ext>
            </a:extLst>
          </p:cNvPr>
          <p:cNvGrpSpPr/>
          <p:nvPr/>
        </p:nvGrpSpPr>
        <p:grpSpPr>
          <a:xfrm>
            <a:off x="359088" y="1611291"/>
            <a:ext cx="1360309" cy="518051"/>
            <a:chOff x="243192" y="458406"/>
            <a:chExt cx="1360309" cy="518051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516C61A-9540-4920-A621-D2D75442E7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5C1BE9D-1106-497C-A103-B73351A98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BECE6BE-E6BB-4934-9727-08334977738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83B22F09-48D4-47DC-B4E2-0358C943878E}"/>
              </a:ext>
            </a:extLst>
          </p:cNvPr>
          <p:cNvSpPr txBox="1"/>
          <p:nvPr/>
        </p:nvSpPr>
        <p:spPr>
          <a:xfrm>
            <a:off x="721981" y="16469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2CBAAE0-9F31-4C06-BBF9-3834C66CAF46}"/>
              </a:ext>
            </a:extLst>
          </p:cNvPr>
          <p:cNvGrpSpPr/>
          <p:nvPr/>
        </p:nvGrpSpPr>
        <p:grpSpPr>
          <a:xfrm>
            <a:off x="356361" y="2155506"/>
            <a:ext cx="1360309" cy="518051"/>
            <a:chOff x="243192" y="458406"/>
            <a:chExt cx="1360309" cy="518051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EF19C54-2D4D-40BF-A263-4B6FB4F967D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5238090-108A-4324-AA90-E63B4EE27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56BE16E-8865-420D-89CE-A2B13C38EEB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79810518-CE9E-4632-BDC7-E6CFB971B90F}"/>
              </a:ext>
            </a:extLst>
          </p:cNvPr>
          <p:cNvSpPr txBox="1"/>
          <p:nvPr/>
        </p:nvSpPr>
        <p:spPr>
          <a:xfrm>
            <a:off x="719254" y="219111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BDF1E12-28A5-426C-B58F-ED3E32963203}"/>
              </a:ext>
            </a:extLst>
          </p:cNvPr>
          <p:cNvGrpSpPr/>
          <p:nvPr/>
        </p:nvGrpSpPr>
        <p:grpSpPr>
          <a:xfrm>
            <a:off x="349825" y="2662444"/>
            <a:ext cx="1360309" cy="518051"/>
            <a:chOff x="243192" y="458406"/>
            <a:chExt cx="1360309" cy="518051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29D1892-A937-4915-B680-5654FBF6BEC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825C5D0-756B-45A7-AD95-7DAEC2102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5139896-AB63-4798-820D-4DC5ADD58E3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BEA5E83F-7A92-480B-B3D5-DE01116F7A17}"/>
              </a:ext>
            </a:extLst>
          </p:cNvPr>
          <p:cNvSpPr txBox="1"/>
          <p:nvPr/>
        </p:nvSpPr>
        <p:spPr>
          <a:xfrm>
            <a:off x="712718" y="26980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02945CF-9414-430F-9406-D03C32E3E29B}"/>
              </a:ext>
            </a:extLst>
          </p:cNvPr>
          <p:cNvGrpSpPr/>
          <p:nvPr/>
        </p:nvGrpSpPr>
        <p:grpSpPr>
          <a:xfrm>
            <a:off x="349825" y="3206659"/>
            <a:ext cx="1360309" cy="518051"/>
            <a:chOff x="243192" y="458406"/>
            <a:chExt cx="1360309" cy="518051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D7C97CD-DFCE-468A-9C44-4981EF82B62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FC14029-38DA-4A38-882C-2DFC85C21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140986-C957-4033-8577-5AE08A44C3B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23C7E08-0D9D-4862-A86C-3F279E523CC6}"/>
              </a:ext>
            </a:extLst>
          </p:cNvPr>
          <p:cNvSpPr txBox="1"/>
          <p:nvPr/>
        </p:nvSpPr>
        <p:spPr>
          <a:xfrm>
            <a:off x="712718" y="32422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A7F1BAF-A975-49ED-9F51-FB31B3953A21}"/>
              </a:ext>
            </a:extLst>
          </p:cNvPr>
          <p:cNvGrpSpPr/>
          <p:nvPr/>
        </p:nvGrpSpPr>
        <p:grpSpPr>
          <a:xfrm>
            <a:off x="349825" y="3703732"/>
            <a:ext cx="1360309" cy="518051"/>
            <a:chOff x="243192" y="458406"/>
            <a:chExt cx="1360309" cy="518051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47632C5-6499-424C-9BC9-5F66CE83028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7B0413-0D49-4A57-9FE6-6A9183DCB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BBBCD65-896D-4A15-93B5-C08CE44A71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AA3589FC-86E8-41A5-985A-F4DBBE13671E}"/>
              </a:ext>
            </a:extLst>
          </p:cNvPr>
          <p:cNvSpPr txBox="1"/>
          <p:nvPr/>
        </p:nvSpPr>
        <p:spPr>
          <a:xfrm>
            <a:off x="712718" y="373934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FBACEB9-74FD-4AA5-82CC-88A1D1219229}"/>
              </a:ext>
            </a:extLst>
          </p:cNvPr>
          <p:cNvGrpSpPr/>
          <p:nvPr/>
        </p:nvGrpSpPr>
        <p:grpSpPr>
          <a:xfrm>
            <a:off x="347313" y="4221782"/>
            <a:ext cx="1360309" cy="518051"/>
            <a:chOff x="243192" y="458406"/>
            <a:chExt cx="1360309" cy="518051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312A434-8709-47DC-9839-F74C111FF55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CD85C-FF91-4145-AD45-F2BD43A64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57B8A61-B96D-4FD7-8A26-D2F4D01FD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C7942942-6686-4A76-8CFC-ABACE3CA1455}"/>
              </a:ext>
            </a:extLst>
          </p:cNvPr>
          <p:cNvSpPr txBox="1"/>
          <p:nvPr/>
        </p:nvSpPr>
        <p:spPr>
          <a:xfrm>
            <a:off x="710206" y="42573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6A21672-8529-4809-A7B0-46BA0116D6A2}"/>
              </a:ext>
            </a:extLst>
          </p:cNvPr>
          <p:cNvGrpSpPr/>
          <p:nvPr/>
        </p:nvGrpSpPr>
        <p:grpSpPr>
          <a:xfrm>
            <a:off x="347313" y="4727183"/>
            <a:ext cx="1360309" cy="518051"/>
            <a:chOff x="243192" y="458406"/>
            <a:chExt cx="1360309" cy="51805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49A443-FE52-4759-9730-6F10F33E81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229AA8C-0299-4B90-98FC-EAF51126C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C5BF506-E653-46F4-9D4C-ECD62AA8E3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EDBFA09-741B-4533-BAA3-9D2488000B8A}"/>
              </a:ext>
            </a:extLst>
          </p:cNvPr>
          <p:cNvSpPr txBox="1"/>
          <p:nvPr/>
        </p:nvSpPr>
        <p:spPr>
          <a:xfrm>
            <a:off x="710206" y="476279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517692-8D66-4232-9D21-529FEF4FB8F7}"/>
              </a:ext>
            </a:extLst>
          </p:cNvPr>
          <p:cNvGrpSpPr/>
          <p:nvPr/>
        </p:nvGrpSpPr>
        <p:grpSpPr>
          <a:xfrm>
            <a:off x="347313" y="5232584"/>
            <a:ext cx="1360309" cy="518051"/>
            <a:chOff x="243192" y="458406"/>
            <a:chExt cx="1360309" cy="51805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4178BFF-A040-432C-BECD-455A45330C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B087559A-3635-4645-B546-DB07A0FC8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C880643-6DA3-4F4F-A635-0782B70E221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AE6D6581-D700-40C4-A74B-362711F02F2A}"/>
              </a:ext>
            </a:extLst>
          </p:cNvPr>
          <p:cNvSpPr txBox="1"/>
          <p:nvPr/>
        </p:nvSpPr>
        <p:spPr>
          <a:xfrm>
            <a:off x="710206" y="52681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663640E-88ED-44E9-807F-3A08154A2575}"/>
              </a:ext>
            </a:extLst>
          </p:cNvPr>
          <p:cNvGrpSpPr/>
          <p:nvPr/>
        </p:nvGrpSpPr>
        <p:grpSpPr>
          <a:xfrm>
            <a:off x="347313" y="5776799"/>
            <a:ext cx="1360309" cy="518051"/>
            <a:chOff x="243192" y="458406"/>
            <a:chExt cx="1360309" cy="518051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54CDE26-B0EC-4BEE-8105-F7071C4F493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92531E5E-7458-474C-BEC7-E17FDEFBF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8D90F87-D84D-4C40-8230-18E435EB0E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18AFC3C3-9EF1-467B-8E17-3EF16E69D4A5}"/>
              </a:ext>
            </a:extLst>
          </p:cNvPr>
          <p:cNvSpPr txBox="1"/>
          <p:nvPr/>
        </p:nvSpPr>
        <p:spPr>
          <a:xfrm>
            <a:off x="710206" y="58124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FE600C8-E38F-4C42-8F79-8236FA5DDF89}"/>
              </a:ext>
            </a:extLst>
          </p:cNvPr>
          <p:cNvSpPr txBox="1"/>
          <p:nvPr/>
        </p:nvSpPr>
        <p:spPr>
          <a:xfrm>
            <a:off x="3417908" y="576655"/>
            <a:ext cx="61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How the algorithm exit all </a:t>
            </a:r>
            <a:r>
              <a:rPr lang="en-US" b="1" dirty="0" err="1">
                <a:latin typeface="Palatino Linotype" panose="02040502050505030304" pitchFamily="18" charset="0"/>
              </a:rPr>
              <a:t>recurisons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(all will return true and print final answer)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47E2C81-BD70-4991-9BEB-3D3E1F4B913A}"/>
              </a:ext>
            </a:extLst>
          </p:cNvPr>
          <p:cNvSpPr txBox="1"/>
          <p:nvPr/>
        </p:nvSpPr>
        <p:spPr>
          <a:xfrm>
            <a:off x="3432444" y="6025287"/>
            <a:ext cx="61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And then it will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print final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r>
              <a:rPr lang="en-US" b="1" dirty="0">
                <a:latin typeface="Palatino Linotype" panose="02040502050505030304" pitchFamily="18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4196251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372628" y="404783"/>
            <a:ext cx="114467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Here , since the initial pattern worked .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We didn’t had to go </a:t>
            </a:r>
            <a:r>
              <a:rPr lang="en-US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back in recursion </a:t>
            </a:r>
            <a:r>
              <a:rPr lang="en-US" sz="2000" b="1" dirty="0">
                <a:latin typeface="Palatino Linotype" panose="02040502050505030304" pitchFamily="18" charset="0"/>
              </a:rPr>
              <a:t>to re-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previous vertex in order to try some new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combination 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Otherwise We backtrack the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combinations and try efficiently new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Only difference of </a:t>
            </a:r>
            <a:r>
              <a:rPr lang="en-US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Algo – 2 (Backtracking) </a:t>
            </a:r>
            <a:r>
              <a:rPr lang="en-US" sz="2000" b="1" dirty="0">
                <a:latin typeface="Palatino Linotype" panose="02040502050505030304" pitchFamily="18" charset="0"/>
              </a:rPr>
              <a:t>and </a:t>
            </a:r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Algo -1 (Naive) </a:t>
            </a:r>
            <a:r>
              <a:rPr lang="en-US" sz="2000" b="1" dirty="0">
                <a:latin typeface="Palatino Linotype" panose="02040502050505030304" pitchFamily="18" charset="0"/>
              </a:rPr>
              <a:t>is that  we check whether each vertex is safe or not , which helps to </a:t>
            </a:r>
            <a:r>
              <a:rPr lang="en-US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improve time complexity for average cases </a:t>
            </a:r>
            <a:r>
              <a:rPr lang="en-US" sz="2000" b="1" dirty="0">
                <a:latin typeface="Palatino Linotype" panose="02040502050505030304" pitchFamily="18" charset="0"/>
              </a:rPr>
              <a:t>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But </a:t>
            </a:r>
            <a:r>
              <a:rPr lang="en-US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it’s worst case still remains same </a:t>
            </a:r>
            <a:r>
              <a:rPr lang="en-US" sz="2000" b="1" dirty="0">
                <a:latin typeface="Palatino Linotype" panose="02040502050505030304" pitchFamily="18" charset="0"/>
              </a:rPr>
              <a:t>as this is still an brute force algorithm optimization .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160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96214" y="196796"/>
            <a:ext cx="2486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Finally :</a:t>
            </a:r>
          </a:p>
          <a:p>
            <a:endParaRPr lang="en-US" b="1" dirty="0"/>
          </a:p>
          <a:p>
            <a:r>
              <a:rPr lang="en-US" b="1" dirty="0"/>
              <a:t>Depth of recursion = 0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04577" y="1291716"/>
            <a:ext cx="4052086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Final Colour Order of Vertices :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C =  {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}</a:t>
            </a: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r>
              <a:rPr lang="en-IN" sz="2000" b="1" dirty="0">
                <a:latin typeface="Palatino Linotype" panose="02040502050505030304" pitchFamily="18" charset="0"/>
              </a:rPr>
              <a:t>In Simpler Terms , This Algorithm is </a:t>
            </a:r>
            <a:r>
              <a:rPr lang="en-IN" sz="2000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Bactracking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 Approach </a:t>
            </a:r>
            <a:r>
              <a:rPr lang="en-IN" sz="2000" b="1" dirty="0">
                <a:latin typeface="Palatino Linotype" panose="02040502050505030304" pitchFamily="18" charset="0"/>
              </a:rPr>
              <a:t>which </a:t>
            </a:r>
            <a:r>
              <a:rPr lang="en-IN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efficiently</a:t>
            </a:r>
            <a:r>
              <a:rPr lang="en-IN" sz="2000" b="1" dirty="0">
                <a:latin typeface="Palatino Linotype" panose="02040502050505030304" pitchFamily="18" charset="0"/>
              </a:rPr>
              <a:t> tries all possible combination which will give </a:t>
            </a:r>
            <a:r>
              <a:rPr lang="en-IN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better results in average cases  </a:t>
            </a:r>
            <a:r>
              <a:rPr lang="en-IN" sz="2000" b="1" dirty="0">
                <a:latin typeface="Palatino Linotype" panose="02040502050505030304" pitchFamily="18" charset="0"/>
              </a:rPr>
              <a:t>but worst time will still remains same </a:t>
            </a:r>
            <a:r>
              <a:rPr lang="en-IN" sz="2000" b="1" dirty="0" err="1">
                <a:latin typeface="Palatino Linotype" panose="02040502050505030304" pitchFamily="18" charset="0"/>
              </a:rPr>
              <a:t>i.e</a:t>
            </a:r>
            <a:r>
              <a:rPr lang="en-IN" sz="2000" b="1" dirty="0">
                <a:latin typeface="Palatino Linotype" panose="02040502050505030304" pitchFamily="18" charset="0"/>
              </a:rPr>
              <a:t>  </a:t>
            </a:r>
            <a:r>
              <a:rPr lang="en-US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3</a:t>
            </a:r>
            <a:r>
              <a:rPr lang="en-US" sz="2000" b="1" baseline="30000" dirty="0">
                <a:solidFill>
                  <a:srgbClr val="00B0F0"/>
                </a:solidFill>
                <a:latin typeface="Palatino Linotype" panose="02040502050505030304" pitchFamily="18" charset="0"/>
              </a:rPr>
              <a:t>10</a:t>
            </a:r>
          </a:p>
          <a:p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(in this case)</a:t>
            </a:r>
            <a:r>
              <a:rPr lang="en-IN" sz="2000" b="1" dirty="0">
                <a:latin typeface="Palatino Linotype" panose="02040502050505030304" pitchFamily="18" charset="0"/>
              </a:rPr>
              <a:t> As seen in previous slide .</a:t>
            </a: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r>
              <a:rPr lang="en-IN" sz="2000" b="1" dirty="0">
                <a:latin typeface="Palatino Linotype" panose="02040502050505030304" pitchFamily="18" charset="0"/>
              </a:rPr>
              <a:t>And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print the right / safely m – coloured graph</a:t>
            </a:r>
            <a:r>
              <a:rPr lang="en-IN" sz="2000" b="1" dirty="0">
                <a:latin typeface="Palatino Linotype" panose="02040502050505030304" pitchFamily="18" charset="0"/>
              </a:rPr>
              <a:t> or returns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Not Possible</a:t>
            </a:r>
            <a:r>
              <a:rPr lang="en-IN" sz="2000" b="1" dirty="0">
                <a:latin typeface="Palatino Linotype" panose="02040502050505030304" pitchFamily="18" charset="0"/>
              </a:rPr>
              <a:t> if it isn’t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Possible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0725F0-D513-4335-86EB-D7CD061E5FEC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DDB2DF-887D-4027-A18F-2870947B426C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641BCB-E5AC-4846-B9AF-9BE7139E26EA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53EB42-BB5E-4334-A3FF-1BD8F22DCC70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39F257-50ED-4470-BBCD-9154076807E5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1D7753-7F69-426B-AB43-A851181A9ECF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39A2F2-AED4-464A-959E-CF675FF9D956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5B024F-678F-4E00-8E32-210DB89E797C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344108B-CA1D-4EBA-9E37-B7C0C44D8132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0DA0D2-9C25-4BF6-B5BB-DD92E8B8E88B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87FC084-958C-4044-982B-6EFE5F5BC4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47E697-86D1-4ABE-ADA6-9F50BFD80FF2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3B6528-3003-4CED-B106-94A7D7F480F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138A8-8E00-4766-AA54-56E7284F1D0D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6F11706-3BE6-482E-A7F7-704E7B07608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F3FC60-CEAC-4B13-995C-703B5B741A68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E9D6101-3F22-403A-AF19-CABCEEDE04A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D8D3772-8603-453B-8AA4-B9659BF53E7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C457E-0676-4862-A97D-EDAC1CE83982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DE87BE22-742F-4F7C-9BF7-407808EC1F7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30B50D-9322-4A2B-850B-83E0E6CA4504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5845FE72-B732-4C6E-A487-A60E522D8D91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68AB95B-2F7C-4305-AEAF-3E294954F1C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79AFE82-4B96-4975-BA3D-7AC26EA1337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CACAA41-85C2-413B-B24A-2B09400E512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071758-0844-4835-862B-75E322BB4DD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799CC5-15E6-40D8-8F71-0C85383841A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CB6F61-7644-4C5B-8B2F-D01646D3F41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CF2ADA-1638-4A56-9C13-7BD7D97566D5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0678E7-69FB-494A-9A48-5C993A341E0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5EDC86-9499-434C-98D0-2F6970D5BDA6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8EA936-9A1E-487E-9B52-CE5E531019CB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8529F-5CE1-4333-98D9-53B6EC4BE2C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CBB3872-745B-457A-8C7E-EE42EAE276F9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A453F18-2711-4B0E-83DB-ADA2E45E7B09}"/>
              </a:ext>
            </a:extLst>
          </p:cNvPr>
          <p:cNvSpPr/>
          <p:nvPr/>
        </p:nvSpPr>
        <p:spPr>
          <a:xfrm>
            <a:off x="10750496" y="29890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0EFA8-0D83-4976-B859-A699779BF25E}"/>
              </a:ext>
            </a:extLst>
          </p:cNvPr>
          <p:cNvSpPr/>
          <p:nvPr/>
        </p:nvSpPr>
        <p:spPr>
          <a:xfrm>
            <a:off x="10746754" y="733159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FB87C0A-25A8-4F1D-A404-88EC7C0DD592}"/>
              </a:ext>
            </a:extLst>
          </p:cNvPr>
          <p:cNvSpPr/>
          <p:nvPr/>
        </p:nvSpPr>
        <p:spPr>
          <a:xfrm>
            <a:off x="10739770" y="1149535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3FB658-690F-4D15-A15F-71DBA88188B0}"/>
              </a:ext>
            </a:extLst>
          </p:cNvPr>
          <p:cNvSpPr txBox="1"/>
          <p:nvPr/>
        </p:nvSpPr>
        <p:spPr>
          <a:xfrm>
            <a:off x="11096882" y="2583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34276B-777B-4197-9C63-6BEE93433EBC}"/>
              </a:ext>
            </a:extLst>
          </p:cNvPr>
          <p:cNvSpPr txBox="1"/>
          <p:nvPr/>
        </p:nvSpPr>
        <p:spPr>
          <a:xfrm>
            <a:off x="11096881" y="6762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3F2576-01A9-4C11-B5E9-E757FAF1CC2D}"/>
              </a:ext>
            </a:extLst>
          </p:cNvPr>
          <p:cNvSpPr txBox="1"/>
          <p:nvPr/>
        </p:nvSpPr>
        <p:spPr>
          <a:xfrm>
            <a:off x="11088059" y="11070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0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1014BC-9967-4DEA-BBF0-0B049BF69663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We will try to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1 with 1 (red) , and check whether it is possible .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80AA5D-26D2-4368-A4E1-D8EDE59E7EF3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E3C4431-767A-4C8A-A0A0-5712D544983A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5D5E8EE6-16B7-459D-8094-04CE8E549D1F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87467853-FCB7-49A4-900F-AE8F5BEF44F2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F9E1229B-AE8F-4423-A552-E31E7FF1F441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5966A49-1DA7-45C8-9AB7-8DB5FEFB0A86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4CEF375C-85C1-4B45-A924-6F73222A4224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741637-0FAA-4227-BBE8-0AC6BBCCEDD1}"/>
              </a:ext>
            </a:extLst>
          </p:cNvPr>
          <p:cNvCxnSpPr>
            <a:cxnSpLocks/>
          </p:cNvCxnSpPr>
          <p:nvPr/>
        </p:nvCxnSpPr>
        <p:spPr>
          <a:xfrm>
            <a:off x="7656920" y="723789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07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9857933-8149-49D3-A3C3-2A4537C6218E}"/>
              </a:ext>
            </a:extLst>
          </p:cNvPr>
          <p:cNvCxnSpPr>
            <a:cxnSpLocks/>
          </p:cNvCxnSpPr>
          <p:nvPr/>
        </p:nvCxnSpPr>
        <p:spPr>
          <a:xfrm>
            <a:off x="7656920" y="723789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1014BC-9967-4DEA-BBF0-0B049BF69663}"/>
              </a:ext>
            </a:extLst>
          </p:cNvPr>
          <p:cNvSpPr txBox="1"/>
          <p:nvPr/>
        </p:nvSpPr>
        <p:spPr>
          <a:xfrm>
            <a:off x="2244852" y="732292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1 as red since Coloring is possible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all adjacent vertices are of different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(here </a:t>
            </a:r>
            <a:r>
              <a:rPr lang="en-US" sz="2000" b="1" dirty="0" err="1">
                <a:latin typeface="Palatino Linotype" panose="02040502050505030304" pitchFamily="18" charset="0"/>
              </a:rPr>
              <a:t>colourless</a:t>
            </a:r>
            <a:r>
              <a:rPr lang="en-US" sz="2000" b="1" dirty="0">
                <a:latin typeface="Palatino Linotype" panose="02040502050505030304" pitchFamily="18" charset="0"/>
              </a:rPr>
              <a:t>)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1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465C1B-F929-424B-AC83-68F733943F6A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We will try to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2 with 1 (red) , and check whether it is possible .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CA25A3-765B-4355-9822-8859996D01EA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DC8279-7387-432D-B41E-63CF0D01DAEC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DE939013-816A-40E9-B441-A1C8C4BC6B98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B001344B-4D55-406E-9E0F-C47FC7183176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DD61878A-42D0-45DB-A7AB-41751D93B8C2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317E37E7-BF16-4F6C-B72B-FF28F0FCE642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D3B933CF-D69E-4C2C-A2B4-7EAD928AFBA0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DB5E3C-7BC5-42E2-AEED-5895AFCEDF29}"/>
              </a:ext>
            </a:extLst>
          </p:cNvPr>
          <p:cNvCxnSpPr>
            <a:cxnSpLocks/>
          </p:cNvCxnSpPr>
          <p:nvPr/>
        </p:nvCxnSpPr>
        <p:spPr>
          <a:xfrm>
            <a:off x="7704634" y="2236020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4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465C1B-F929-424B-AC83-68F733943F6A}"/>
              </a:ext>
            </a:extLst>
          </p:cNvPr>
          <p:cNvSpPr txBox="1"/>
          <p:nvPr/>
        </p:nvSpPr>
        <p:spPr>
          <a:xfrm>
            <a:off x="2244852" y="732292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Edge  1 - 2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 therefore it is not valid , and hence we will try some other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for vertex 2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CED0F0-38F4-492B-8CB5-F236C735F129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4C44C8-FC8F-44FD-BB16-7E1CDB3C6AC4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B433273B-01C3-4F45-92AA-DFF4BDF09853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FF5FE748-3B83-402E-852E-89134C65D465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D170AD3A-AD11-4EFE-8EFD-FD34E79DB4FF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D1D00FAE-B41D-4D44-8ED0-75EDC5DF7B46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086E06DE-4C3A-401A-BF03-D3FFC0624308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9ED077B-3E8A-492A-94AA-84867D6C1F1A}"/>
              </a:ext>
            </a:extLst>
          </p:cNvPr>
          <p:cNvCxnSpPr>
            <a:cxnSpLocks/>
          </p:cNvCxnSpPr>
          <p:nvPr/>
        </p:nvCxnSpPr>
        <p:spPr>
          <a:xfrm>
            <a:off x="7704634" y="2236020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0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86D821C-EEFE-41A7-BCCA-27E907C8897E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E65F25D-9682-4C31-B257-1B8A742EB2B7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AF57B58B-534F-4956-B7AB-2A0D5853830F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09A9510F-8319-4851-99C8-4815DBC5C37B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AA5744A4-5886-4244-BF45-D3CB18E75348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0CCBECE1-C7D5-41B6-A358-9E920361D86A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8E3B3581-3609-476D-BCEB-0AD96FD43D2D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</a:t>
            </a:r>
            <a:r>
              <a:rPr lang="en-IN" sz="2000" b="1" dirty="0" err="1">
                <a:latin typeface="Palatino Linotype" panose="02040502050505030304" pitchFamily="18" charset="0"/>
              </a:rPr>
              <a:t>ince</a:t>
            </a:r>
            <a:r>
              <a:rPr lang="en-IN" sz="2000" b="1" dirty="0">
                <a:latin typeface="Palatino Linotype" panose="02040502050505030304" pitchFamily="18" charset="0"/>
              </a:rPr>
              <a:t> Red was invalid now we will check with blue colour (next colour ) </a:t>
            </a:r>
            <a:endParaRPr lang="en-US" sz="2000" b="1" dirty="0">
              <a:latin typeface="Palatino Linotype" panose="020405020505050303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5644844-4DF4-44BB-B7E6-80D03BA52BDF}"/>
              </a:ext>
            </a:extLst>
          </p:cNvPr>
          <p:cNvCxnSpPr>
            <a:cxnSpLocks/>
          </p:cNvCxnSpPr>
          <p:nvPr/>
        </p:nvCxnSpPr>
        <p:spPr>
          <a:xfrm>
            <a:off x="7757243" y="2249349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739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</a:t>
            </a:r>
            <a:r>
              <a:rPr lang="en-IN" sz="2000" b="1" dirty="0" err="1">
                <a:latin typeface="Palatino Linotype" panose="02040502050505030304" pitchFamily="18" charset="0"/>
              </a:rPr>
              <a:t>ince</a:t>
            </a:r>
            <a:r>
              <a:rPr lang="en-IN" sz="2000" b="1" dirty="0">
                <a:latin typeface="Palatino Linotype" panose="02040502050505030304" pitchFamily="18" charset="0"/>
              </a:rPr>
              <a:t> Blue is Valid We will colour Vertex 2 with Blue</a:t>
            </a:r>
            <a:endParaRPr lang="en-US" sz="2000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7748975" y="2218030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26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793</TotalTime>
  <Words>3092</Words>
  <Application>Microsoft Office PowerPoint</Application>
  <PresentationFormat>Widescreen</PresentationFormat>
  <Paragraphs>895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Calisto MT</vt:lpstr>
      <vt:lpstr>Palatino Linotype</vt:lpstr>
      <vt:lpstr>Wingdings 2</vt:lpstr>
      <vt:lpstr>Slate</vt:lpstr>
      <vt:lpstr>DAA SEMINAR BASED ON  M – COLOURING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DAA SEMINAR BASED ON  K – COLOURING MAPS</dc:title>
  <dc:creator>Sumeet Kamble</dc:creator>
  <cp:lastModifiedBy>Sumeet Kamble</cp:lastModifiedBy>
  <cp:revision>64</cp:revision>
  <dcterms:created xsi:type="dcterms:W3CDTF">2021-03-27T06:09:19Z</dcterms:created>
  <dcterms:modified xsi:type="dcterms:W3CDTF">2021-04-03T06:37:49Z</dcterms:modified>
</cp:coreProperties>
</file>